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2" r:id="rId66"/>
    <p:sldId id="320" r:id="rId67"/>
    <p:sldId id="350" r:id="rId68"/>
    <p:sldId id="351" r:id="rId69"/>
    <p:sldId id="353" r:id="rId70"/>
    <p:sldId id="354" r:id="rId71"/>
    <p:sldId id="360" r:id="rId72"/>
    <p:sldId id="364" r:id="rId73"/>
    <p:sldId id="365" r:id="rId74"/>
    <p:sldId id="321" r:id="rId75"/>
    <p:sldId id="323" r:id="rId76"/>
    <p:sldId id="324" r:id="rId77"/>
    <p:sldId id="341" r:id="rId78"/>
    <p:sldId id="342" r:id="rId79"/>
    <p:sldId id="343" r:id="rId80"/>
    <p:sldId id="344" r:id="rId81"/>
    <p:sldId id="345" r:id="rId82"/>
    <p:sldId id="346" r:id="rId83"/>
    <p:sldId id="347" r:id="rId84"/>
    <p:sldId id="348" r:id="rId85"/>
    <p:sldId id="349"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Lst>
  <p:sldSz cx="24384000" cy="13716000"/>
  <p:notesSz cx="6858000" cy="9144000"/>
  <p:embeddedFontLst>
    <p:embeddedFont>
      <p:font typeface="ＭＳ Ｐゴシック" panose="020B0600070205080204" pitchFamily="34" charset="-128"/>
      <p:regular r:id="rId102"/>
    </p:embeddedFont>
    <p:embeddedFont>
      <p:font typeface="Garamond" panose="02020404030301010803" pitchFamily="18" charset="0"/>
      <p:regular r:id="rId103"/>
      <p:bold r:id="rId104"/>
      <p:italic r:id="rId105"/>
      <p:boldItalic r:id="rId106"/>
    </p:embeddedFont>
    <p:embeddedFont>
      <p:font typeface="Gill Sans" panose="020B0502020104020203" pitchFamily="34" charset="-79"/>
      <p:regular r:id="rId107"/>
      <p:bold r:id="rId108"/>
    </p:embeddedFont>
    <p:embeddedFont>
      <p:font typeface="Helvetica Neue" panose="02000503000000020004" pitchFamily="2" charset="0"/>
      <p:regular r:id="rId109"/>
      <p:bold r:id="rId110"/>
      <p:italic r:id="rId111"/>
      <p:boldItalic r:id="rId112"/>
    </p:embeddedFont>
    <p:embeddedFont>
      <p:font typeface="Helvetica Neue Light" panose="02000403000000020004" pitchFamily="2" charset="0"/>
      <p:regular r:id="rId113"/>
      <p:bold r:id="rId114"/>
      <p:italic r:id="rId115"/>
      <p:boldItalic r:id="rId116"/>
    </p:embeddedFont>
    <p:embeddedFont>
      <p:font typeface="Impact" panose="020B0806030902050204" pitchFamily="34" charset="0"/>
      <p:regular r:id="rId117"/>
    </p:embeddedFont>
    <p:embeddedFont>
      <p:font typeface="Merriweather Sans" pitchFamily="2" charset="77"/>
      <p:regular r:id="rId118"/>
      <p:bold r:id="rId119"/>
      <p:italic r:id="rId120"/>
      <p:boldItalic r:id="rId121"/>
    </p:embeddedFont>
    <p:embeddedFont>
      <p:font typeface="Schoolbell" panose="02000000000000000000" pitchFamily="2" charset="0"/>
      <p:regular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3" roundtripDataSignature="AMtx7mjSPtlnenjy2+LqNtyHsmO13Ym2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7"/>
  </p:normalViewPr>
  <p:slideViewPr>
    <p:cSldViewPr snapToGrid="0">
      <p:cViewPr varScale="1">
        <p:scale>
          <a:sx n="45" d="100"/>
          <a:sy n="45" d="100"/>
        </p:scale>
        <p:origin x="23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1.fntdata"/><Relationship Id="rId16" Type="http://schemas.openxmlformats.org/officeDocument/2006/relationships/slide" Target="slides/slide15.xml"/><Relationship Id="rId107" Type="http://schemas.openxmlformats.org/officeDocument/2006/relationships/font" Target="fonts/font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fntdata"/><Relationship Id="rId123" Type="http://customschemas.google.com/relationships/presentationmetadata" Target="meta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2.fntdata"/><Relationship Id="rId118" Type="http://schemas.openxmlformats.org/officeDocument/2006/relationships/font" Target="fonts/font17.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9.fntdata"/><Relationship Id="rId115"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4.fntdata"/><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5.fntdata"/><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12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07" name="Google Shape;1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210" name="Google Shape;21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232" name="Google Shape;23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2" name="Google Shape;24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9" name="Google Shape;24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8" name="Google Shape;25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8" name="Google Shape;26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6" name="Google Shape;2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2" name="Google Shape;2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0" name="Google Shape;30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2" name="Google Shape;31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7" name="Google Shape;32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5" name="Google Shape;33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3" name="Google Shape;34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7999"/>
              </a:lnSpc>
              <a:spcBef>
                <a:spcPts val="0"/>
              </a:spcBef>
              <a:spcAft>
                <a:spcPts val="0"/>
              </a:spcAft>
              <a:buSzPts val="1400"/>
              <a:buNone/>
            </a:pPr>
            <a:endParaRPr dirty="0">
              <a:latin typeface="Arial"/>
              <a:ea typeface="Arial"/>
              <a:cs typeface="Arial"/>
              <a:sym typeface="Arial"/>
            </a:endParaRPr>
          </a:p>
        </p:txBody>
      </p:sp>
      <p:sp>
        <p:nvSpPr>
          <p:cNvPr id="350" name="Google Shape;350;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sz="1200" b="0" i="0" u="none" strike="noStrike" cap="none" dirty="0">
              <a:solidFill>
                <a:schemeClr val="dk1"/>
              </a:solidFill>
              <a:latin typeface="Arial"/>
              <a:ea typeface="Arial"/>
              <a:cs typeface="Arial"/>
              <a:sym typeface="Arial"/>
            </a:endParaRPr>
          </a:p>
        </p:txBody>
      </p:sp>
      <p:sp>
        <p:nvSpPr>
          <p:cNvPr id="351" name="Google Shape;351;p27:notes"/>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Lowe</a:t>
            </a:r>
            <a:endParaRPr dirty="0"/>
          </a:p>
        </p:txBody>
      </p:sp>
      <p:sp>
        <p:nvSpPr>
          <p:cNvPr id="352" name="Google Shape;352;p27:notes"/>
          <p:cNvSpPr txBox="1">
            <a:spLocks noGrp="1"/>
          </p:cNvSpPr>
          <p:nvPr>
            <p:ph type="hdr" idx="3"/>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Childproof</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7999"/>
              </a:lnSpc>
              <a:spcBef>
                <a:spcPts val="0"/>
              </a:spcBef>
              <a:spcAft>
                <a:spcPts val="0"/>
              </a:spcAft>
              <a:buSzPts val="1400"/>
              <a:buNone/>
            </a:pPr>
            <a:endParaRPr dirty="0">
              <a:latin typeface="Arial"/>
              <a:ea typeface="Arial"/>
              <a:cs typeface="Arial"/>
              <a:sym typeface="Arial"/>
            </a:endParaRPr>
          </a:p>
        </p:txBody>
      </p:sp>
      <p:sp>
        <p:nvSpPr>
          <p:cNvPr id="366" name="Google Shape;366;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dirty="0">
              <a:solidFill>
                <a:schemeClr val="dk1"/>
              </a:solidFill>
              <a:latin typeface="Arial"/>
              <a:ea typeface="Arial"/>
              <a:cs typeface="Arial"/>
              <a:sym typeface="Arial"/>
            </a:endParaRPr>
          </a:p>
        </p:txBody>
      </p:sp>
      <p:sp>
        <p:nvSpPr>
          <p:cNvPr id="367" name="Google Shape;367;p28:notes"/>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Lowe</a:t>
            </a:r>
            <a:endParaRPr dirty="0"/>
          </a:p>
        </p:txBody>
      </p:sp>
      <p:sp>
        <p:nvSpPr>
          <p:cNvPr id="368" name="Google Shape;368;p28:notes"/>
          <p:cNvSpPr txBox="1">
            <a:spLocks noGrp="1"/>
          </p:cNvSpPr>
          <p:nvPr>
            <p:ph type="hdr" idx="3"/>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Childproof</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7" name="Google Shape;37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22" name="Google Shape;1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385" name="Google Shape;38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395" name="Google Shape;39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6d1df7d9d1_0_1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05" name="Google Shape;405;g26d1df7d9d1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6d1df7d9d1_0_1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15" name="Google Shape;415;g26d1df7d9d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6d1df7d9d1_0_1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25" name="Google Shape;425;g26d1df7d9d1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6d1df7d9d1_0_1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35" name="Google Shape;435;g26d1df7d9d1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6d1df7d9d1_0_1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45" name="Google Shape;445;g26d1df7d9d1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6d1df7d9d1_0_1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55" name="Google Shape;455;g26d1df7d9d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6d1df7d9d1_0_1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65" name="Google Shape;465;g26d1df7d9d1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6d1df7d9d1_0_2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75" name="Google Shape;475;g26d1df7d9d1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6d1df7d9d1_0_1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85" name="Google Shape;485;g26d1df7d9d1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495" name="Google Shape;49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4" name="Google Shape;50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0" name="Google Shape;51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9" name="Google Shape;5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5" name="Google Shape;53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2" name="Google Shape;55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0" name="Google Shape;58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7" name="Google Shape;58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0" name="Google Shape;6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5" name="Google Shape;61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2" name="Google Shape;63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1" name="Google Shape;64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8" name="Google Shape;64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1" name="Google Shape;67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2" name="Google Shape;70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0" name="Google Shape;71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6" name="Google Shape;71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1" name="Google Shape;72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0" name="Google Shape;73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5" name="Google Shape;73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742" name="Google Shape;74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0" name="Google Shape;75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756" name="Google Shape;75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6" name="Google Shape;76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caa3b5b2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caa3b5b277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783" name="Google Shape;783;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ED93DF28-760E-D8A6-8AD3-DB4BF284844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A2AAF1E0-3EDE-0E28-DE0C-3BE76261C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F24BF75E-95C3-2750-2D00-7C37619EFF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fld id="{5C3A9703-A52B-7442-92B0-C87C6EF73FA7}" type="slidenum">
              <a:rPr lang="en-US" altLang="en-US" sz="1200"/>
              <a:pPr eaLnBrk="1" hangingPunct="1"/>
              <a:t>67</a:t>
            </a:fld>
            <a:endParaRPr lang="en-US" altLang="en-US" sz="12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914D29B5-5E5D-0EB0-3920-69C4542E622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646168CD-0893-BB94-BFAD-52AF1625AC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AFE95729-5CD6-3E99-0984-4140351537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fld id="{12CB7E94-3B45-9A42-BE05-0B6A04BE5B51}" type="slidenum">
              <a:rPr lang="en-US" altLang="en-US" sz="1200"/>
              <a:pPr eaLnBrk="1" hangingPunct="1"/>
              <a:t>68</a:t>
            </a:fld>
            <a:endParaRPr lang="en-US" altLang="en-US" sz="12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41343126-5348-1F5C-2362-AD64E2ADE05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55303BD4-B886-74A8-1D88-95BFD98872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6627" name="Slide Number Placeholder 3">
            <a:extLst>
              <a:ext uri="{FF2B5EF4-FFF2-40B4-BE49-F238E27FC236}">
                <a16:creationId xmlns:a16="http://schemas.microsoft.com/office/drawing/2014/main" id="{DF5D5AD4-B369-F0C7-0BB6-15F0272FB0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fld id="{52649DAC-56EB-8249-9B78-5C033D8C9549}" type="slidenum">
              <a:rPr lang="en-US" altLang="en-US" sz="1200"/>
              <a:pPr eaLnBrk="1" hangingPunct="1"/>
              <a:t>69</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66" name="Google Shape;1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D5E2CBA-9511-D955-BD91-30806D74F15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42CFC2B1-98B2-96AE-6A7A-FBDC119B4D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85324022-5829-BEA9-65BF-6971D3F29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fld id="{59A9B097-9693-8546-B210-409FF17D0B75}" type="slidenum">
              <a:rPr lang="en-US" altLang="en-US" sz="1200"/>
              <a:pPr eaLnBrk="1" hangingPunct="1"/>
              <a:t>70</a:t>
            </a:fld>
            <a:endParaRPr lang="en-US" altLang="en-US" sz="120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22990A86-571A-760E-BD34-5FECC3F9BD80}"/>
              </a:ext>
            </a:extLst>
          </p:cNvPr>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3D5EDBE-6941-47ED-AAB3-C6387C963CC9}"/>
              </a:ext>
            </a:extLst>
          </p:cNvPr>
          <p:cNvSpPr>
            <a:spLocks noGrp="1"/>
          </p:cNvSpPr>
          <p:nvPr>
            <p:ph type="body" idx="1"/>
          </p:nvPr>
        </p:nvSpPr>
        <p:spPr/>
        <p:txBody>
          <a:bodyPr wrap="square" numCol="1" anchor="t" anchorCtr="0" compatLnSpc="1">
            <a:prstTxWarp prst="textNoShape">
              <a:avLst/>
            </a:prstTxWarp>
          </a:bodyPr>
          <a:lstStyle/>
          <a:p>
            <a:pPr marL="44450"/>
            <a:r>
              <a:rPr lang="en-US" altLang="en-US" sz="1600" dirty="0">
                <a:ea typeface="ＭＳ Ｐゴシック" panose="020B0600070205080204" pitchFamily="34" charset="-128"/>
              </a:rPr>
              <a:t>When they are drowning in their emotions, don't try to teach them to swim.</a:t>
            </a:r>
          </a:p>
          <a:p>
            <a:pPr marL="44450"/>
            <a:r>
              <a:rPr lang="en-US" altLang="en-US" sz="1600" dirty="0">
                <a:ea typeface="ＭＳ Ｐゴシック" panose="020B0600070205080204" pitchFamily="34" charset="-128"/>
              </a:rPr>
              <a:t> Rescue them, until they are at a safe/ calm place to learn to “swim.”</a:t>
            </a:r>
          </a:p>
          <a:p>
            <a:pPr marL="44450"/>
            <a:endParaRPr lang="en-US" altLang="en-US" dirty="0">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18269BD5-5845-AEFF-86D3-B817C1F9EC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fld id="{287120FF-B89F-C44B-AE83-8FFFAEA5057E}" type="slidenum">
              <a:rPr lang="en-US" altLang="en-US" sz="1200"/>
              <a:pPr eaLnBrk="1" hangingPunct="1"/>
              <a:t>71</a:t>
            </a:fld>
            <a:endParaRPr lang="en-US" altLang="en-US" sz="12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B44027F-DF8F-630C-081B-FFA3D079846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67F41719-5088-3B33-930B-7F77538FD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41691112-5C61-15DA-CC53-D67C594373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fld id="{11249841-5513-E045-BF03-F1DFDE9FCB99}" type="slidenum">
              <a:rPr lang="en-US" altLang="en-US" sz="1200"/>
              <a:pPr eaLnBrk="1" hangingPunct="1"/>
              <a:t>72</a:t>
            </a:fld>
            <a:endParaRPr lang="en-US" altLang="en-US" sz="120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A7BFCA96-18A9-D27F-3078-07C2DC53F58E}"/>
              </a:ext>
            </a:extLst>
          </p:cNvPr>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089F6CE1-DE08-B06C-AD66-5067FB350F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ea typeface="ＭＳ Ｐゴシック" panose="020B0600070205080204" pitchFamily="34" charset="-128"/>
            </a:endParaRPr>
          </a:p>
        </p:txBody>
      </p:sp>
      <p:sp>
        <p:nvSpPr>
          <p:cNvPr id="57347" name="Date Placeholder 3">
            <a:extLst>
              <a:ext uri="{FF2B5EF4-FFF2-40B4-BE49-F238E27FC236}">
                <a16:creationId xmlns:a16="http://schemas.microsoft.com/office/drawing/2014/main" id="{AC310A37-4A76-15E6-CE62-15D3048BE567}"/>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fld id="{C89C8568-9C6F-624A-98B9-B73ECAA479C8}" type="datetime1">
              <a:rPr lang="en-US" altLang="en-US" sz="1200"/>
              <a:pPr eaLnBrk="1" hangingPunct="1"/>
              <a:t>4/12/24</a:t>
            </a:fld>
            <a:endParaRPr lang="en-US" altLang="en-US" sz="1200" dirty="0"/>
          </a:p>
        </p:txBody>
      </p:sp>
      <p:sp>
        <p:nvSpPr>
          <p:cNvPr id="57348" name="Slide Number Placeholder 4">
            <a:extLst>
              <a:ext uri="{FF2B5EF4-FFF2-40B4-BE49-F238E27FC236}">
                <a16:creationId xmlns:a16="http://schemas.microsoft.com/office/drawing/2014/main" id="{160E50A0-1ACB-0E44-6FC3-E7B564C920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fld id="{C0E82BD0-669F-0942-BF22-79ED9D461258}" type="slidenum">
              <a:rPr lang="en-US" altLang="en-US" sz="1200"/>
              <a:pPr eaLnBrk="1" hangingPunct="1"/>
              <a:t>73</a:t>
            </a:fld>
            <a:endParaRPr lang="en-US" altLang="en-US" sz="12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988" name="Google Shape;98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074" name="Google Shape;107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084" name="Google Shape;108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c153207130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g2c15320713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c153207130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 name="Google Shape;107;g2c1532071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77" name="Google Shape;1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c153207130_0_7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g2c15320713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c153207130_0_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g2c15320713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9684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c153207130_0_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g2c15320713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45424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c153207130_0_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g2c15320713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3569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c153207130_0_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g2c15320713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c153207130_0_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g2c15320713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7569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339" name="Google Shape;133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22" name="Google Shape;1422;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32" name="Google Shape;143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26d1df7d9d1_0_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43" name="Google Shape;1443;g26d1df7d9d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88" name="Google Shape;18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53" name="Google Shape;145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26d1df7d9d1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63" name="Google Shape;1463;g26d1df7d9d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26d1df7d9d1_0_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73" name="Google Shape;1473;g26d1df7d9d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26d1df7d9d1_0_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83" name="Google Shape;1483;g26d1df7d9d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6d1df7d9d1_0_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93" name="Google Shape;1493;g26d1df7d9d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26d1df7d9d1_0_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504" name="Google Shape;1504;g26d1df7d9d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6d1df7d9d1_0_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514" name="Google Shape;1514;g26d1df7d9d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26d1df7d9d1_0_9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524" name="Google Shape;1524;g26d1df7d9d1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26d1df7d9d1_0_1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534" name="Google Shape;1534;g26d1df7d9d1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9"/>
        <p:cNvGrpSpPr/>
        <p:nvPr/>
      </p:nvGrpSpPr>
      <p:grpSpPr>
        <a:xfrm>
          <a:off x="0" y="0"/>
          <a:ext cx="0" cy="0"/>
          <a:chOff x="0" y="0"/>
          <a:chExt cx="0" cy="0"/>
        </a:xfrm>
      </p:grpSpPr>
      <p:sp>
        <p:nvSpPr>
          <p:cNvPr id="10" name="Google Shape;10;p7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3"/>
        <p:cNvGrpSpPr/>
        <p:nvPr/>
      </p:nvGrpSpPr>
      <p:grpSpPr>
        <a:xfrm>
          <a:off x="0" y="0"/>
          <a:ext cx="0" cy="0"/>
          <a:chOff x="0" y="0"/>
          <a:chExt cx="0" cy="0"/>
        </a:xfrm>
      </p:grpSpPr>
      <p:sp>
        <p:nvSpPr>
          <p:cNvPr id="54" name="Google Shape;54;p80"/>
          <p:cNvSpPr txBox="1">
            <a:spLocks noGrp="1"/>
          </p:cNvSpPr>
          <p:nvPr>
            <p:ph type="body" idx="1"/>
          </p:nvPr>
        </p:nvSpPr>
        <p:spPr>
          <a:xfrm>
            <a:off x="1219200" y="549277"/>
            <a:ext cx="21945600" cy="11712574"/>
          </a:xfrm>
          <a:prstGeom prst="rect">
            <a:avLst/>
          </a:prstGeom>
          <a:noFill/>
          <a:ln>
            <a:noFill/>
          </a:ln>
        </p:spPr>
        <p:txBody>
          <a:bodyPr spcFirstLastPara="1" wrap="square" lIns="50800" tIns="50800" rIns="50800" bIns="50800" anchor="t" anchorCtr="0">
            <a:normAutofit/>
          </a:bodyPr>
          <a:lstStyle>
            <a:lvl1pPr marL="457200" lvl="0" indent="-728472" algn="l">
              <a:lnSpc>
                <a:spcPct val="90000"/>
              </a:lnSpc>
              <a:spcBef>
                <a:spcPts val="4500"/>
              </a:spcBef>
              <a:spcAft>
                <a:spcPts val="0"/>
              </a:spcAft>
              <a:buSzPts val="7872"/>
              <a:buChar char="•"/>
              <a:defRPr/>
            </a:lvl1pPr>
            <a:lvl2pPr marL="914400" lvl="1" indent="-728472" algn="l">
              <a:lnSpc>
                <a:spcPct val="90000"/>
              </a:lnSpc>
              <a:spcBef>
                <a:spcPts val="4500"/>
              </a:spcBef>
              <a:spcAft>
                <a:spcPts val="0"/>
              </a:spcAft>
              <a:buSzPts val="7872"/>
              <a:buChar char="•"/>
              <a:defRPr/>
            </a:lvl2pPr>
            <a:lvl3pPr marL="1371600" lvl="2" indent="-728472" algn="l">
              <a:lnSpc>
                <a:spcPct val="90000"/>
              </a:lnSpc>
              <a:spcBef>
                <a:spcPts val="4500"/>
              </a:spcBef>
              <a:spcAft>
                <a:spcPts val="0"/>
              </a:spcAft>
              <a:buSzPts val="7872"/>
              <a:buChar char="•"/>
              <a:defRPr/>
            </a:lvl3pPr>
            <a:lvl4pPr marL="1828800" lvl="3" indent="-728472" algn="l">
              <a:lnSpc>
                <a:spcPct val="90000"/>
              </a:lnSpc>
              <a:spcBef>
                <a:spcPts val="4500"/>
              </a:spcBef>
              <a:spcAft>
                <a:spcPts val="0"/>
              </a:spcAft>
              <a:buSzPts val="7872"/>
              <a:buChar char="•"/>
              <a:defRPr/>
            </a:lvl4pPr>
            <a:lvl5pPr marL="2286000" lvl="4" indent="-728472" algn="l">
              <a:lnSpc>
                <a:spcPct val="90000"/>
              </a:lnSpc>
              <a:spcBef>
                <a:spcPts val="4500"/>
              </a:spcBef>
              <a:spcAft>
                <a:spcPts val="0"/>
              </a:spcAft>
              <a:buSzPts val="7872"/>
              <a:buChar char="•"/>
              <a:defRPr/>
            </a:lvl5pPr>
            <a:lvl6pPr marL="2743200" lvl="5" indent="-728472" algn="l">
              <a:lnSpc>
                <a:spcPct val="90000"/>
              </a:lnSpc>
              <a:spcBef>
                <a:spcPts val="4500"/>
              </a:spcBef>
              <a:spcAft>
                <a:spcPts val="0"/>
              </a:spcAft>
              <a:buSzPts val="7872"/>
              <a:buChar char="•"/>
              <a:defRPr/>
            </a:lvl6pPr>
            <a:lvl7pPr marL="3200400" lvl="6" indent="-728472" algn="l">
              <a:lnSpc>
                <a:spcPct val="90000"/>
              </a:lnSpc>
              <a:spcBef>
                <a:spcPts val="4500"/>
              </a:spcBef>
              <a:spcAft>
                <a:spcPts val="0"/>
              </a:spcAft>
              <a:buSzPts val="7872"/>
              <a:buChar char="•"/>
              <a:defRPr/>
            </a:lvl7pPr>
            <a:lvl8pPr marL="3657600" lvl="7" indent="-728472" algn="l">
              <a:lnSpc>
                <a:spcPct val="90000"/>
              </a:lnSpc>
              <a:spcBef>
                <a:spcPts val="4500"/>
              </a:spcBef>
              <a:spcAft>
                <a:spcPts val="0"/>
              </a:spcAft>
              <a:buSzPts val="7872"/>
              <a:buChar char="•"/>
              <a:defRPr/>
            </a:lvl8pPr>
            <a:lvl9pPr marL="4114800" lvl="8" indent="-728471" algn="l">
              <a:lnSpc>
                <a:spcPct val="90000"/>
              </a:lnSpc>
              <a:spcBef>
                <a:spcPts val="4500"/>
              </a:spcBef>
              <a:spcAft>
                <a:spcPts val="0"/>
              </a:spcAft>
              <a:buSzPts val="7872"/>
              <a:buChar char="•"/>
              <a:defRPr/>
            </a:lvl9pPr>
          </a:lstStyle>
          <a:p>
            <a:endParaRPr/>
          </a:p>
        </p:txBody>
      </p:sp>
      <p:sp>
        <p:nvSpPr>
          <p:cNvPr id="55" name="Google Shape;55;p8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56" name="Google Shape;56;p8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57" name="Google Shape;57;p80"/>
          <p:cNvSpPr txBox="1">
            <a:spLocks noGrp="1"/>
          </p:cNvSpPr>
          <p:nvPr>
            <p:ph type="sldNum" idx="12"/>
          </p:nvPr>
        </p:nvSpPr>
        <p:spPr>
          <a:xfrm>
            <a:off x="12001499" y="13076008"/>
            <a:ext cx="368505" cy="3795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58"/>
        <p:cNvGrpSpPr/>
        <p:nvPr/>
      </p:nvGrpSpPr>
      <p:grpSpPr>
        <a:xfrm>
          <a:off x="0" y="0"/>
          <a:ext cx="0" cy="0"/>
          <a:chOff x="0" y="0"/>
          <a:chExt cx="0" cy="0"/>
        </a:xfrm>
      </p:grpSpPr>
      <p:sp>
        <p:nvSpPr>
          <p:cNvPr id="59" name="Google Shape;59;p8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60" name="Google Shape;60;p8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61" name="Google Shape;61;p8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SzPts val="1800"/>
              <a:buNone/>
              <a:defRPr/>
            </a:lvl1pPr>
            <a:lvl2pPr marL="0" lvl="1" indent="0" algn="ctr">
              <a:lnSpc>
                <a:spcPct val="100000"/>
              </a:lnSpc>
              <a:spcBef>
                <a:spcPts val="0"/>
              </a:spcBef>
              <a:spcAft>
                <a:spcPts val="0"/>
              </a:spcAft>
              <a:buSzPts val="1800"/>
              <a:buNone/>
              <a:defRPr/>
            </a:lvl2pPr>
            <a:lvl3pPr marL="0" lvl="2" indent="0" algn="ctr">
              <a:lnSpc>
                <a:spcPct val="100000"/>
              </a:lnSpc>
              <a:spcBef>
                <a:spcPts val="0"/>
              </a:spcBef>
              <a:spcAft>
                <a:spcPts val="0"/>
              </a:spcAft>
              <a:buSzPts val="1800"/>
              <a:buNone/>
              <a:defRPr/>
            </a:lvl3pPr>
            <a:lvl4pPr marL="0" lvl="3" indent="0" algn="ctr">
              <a:lnSpc>
                <a:spcPct val="100000"/>
              </a:lnSpc>
              <a:spcBef>
                <a:spcPts val="0"/>
              </a:spcBef>
              <a:spcAft>
                <a:spcPts val="0"/>
              </a:spcAft>
              <a:buSzPts val="1800"/>
              <a:buNone/>
              <a:defRPr/>
            </a:lvl4pPr>
            <a:lvl5pPr marL="0" lvl="4" indent="0" algn="ctr">
              <a:lnSpc>
                <a:spcPct val="100000"/>
              </a:lnSpc>
              <a:spcBef>
                <a:spcPts val="0"/>
              </a:spcBef>
              <a:spcAft>
                <a:spcPts val="0"/>
              </a:spcAft>
              <a:buSzPts val="1800"/>
              <a:buNone/>
              <a:defRPr/>
            </a:lvl5pPr>
            <a:lvl6pPr marL="0" lvl="5" indent="0" algn="ctr">
              <a:lnSpc>
                <a:spcPct val="100000"/>
              </a:lnSpc>
              <a:spcBef>
                <a:spcPts val="0"/>
              </a:spcBef>
              <a:spcAft>
                <a:spcPts val="0"/>
              </a:spcAft>
              <a:buSzPts val="1800"/>
              <a:buNone/>
              <a:defRPr/>
            </a:lvl6pPr>
            <a:lvl7pPr marL="0" lvl="6" indent="0" algn="ctr">
              <a:lnSpc>
                <a:spcPct val="100000"/>
              </a:lnSpc>
              <a:spcBef>
                <a:spcPts val="0"/>
              </a:spcBef>
              <a:spcAft>
                <a:spcPts val="0"/>
              </a:spcAft>
              <a:buSzPts val="1800"/>
              <a:buNone/>
              <a:defRPr/>
            </a:lvl7pPr>
            <a:lvl8pPr marL="0" lvl="7" indent="0" algn="ctr">
              <a:lnSpc>
                <a:spcPct val="100000"/>
              </a:lnSpc>
              <a:spcBef>
                <a:spcPts val="0"/>
              </a:spcBef>
              <a:spcAft>
                <a:spcPts val="0"/>
              </a:spcAft>
              <a:buSzPts val="1800"/>
              <a:buNone/>
              <a:defRPr/>
            </a:lvl8pPr>
            <a:lvl9pPr marL="0" lvl="8" indent="0" algn="ctr">
              <a:lnSpc>
                <a:spcPct val="100000"/>
              </a:lnSpc>
              <a:spcBef>
                <a:spcPts val="0"/>
              </a:spcBef>
              <a:spcAft>
                <a:spcPts val="0"/>
              </a:spcAft>
              <a:buSzPts val="1800"/>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82"/>
          <p:cNvSpPr txBox="1">
            <a:spLocks noGrp="1"/>
          </p:cNvSpPr>
          <p:nvPr>
            <p:ph type="title"/>
          </p:nvPr>
        </p:nvSpPr>
        <p:spPr>
          <a:xfrm>
            <a:off x="1926168" y="8813801"/>
            <a:ext cx="20726400" cy="27241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SzPts val="8500"/>
              <a:buNone/>
              <a:defRPr sz="8000" b="1" cap="none"/>
            </a:lvl1pPr>
            <a:lvl2pPr lvl="1" algn="l">
              <a:lnSpc>
                <a:spcPct val="80000"/>
              </a:lnSpc>
              <a:spcBef>
                <a:spcPts val="0"/>
              </a:spcBef>
              <a:spcAft>
                <a:spcPts val="0"/>
              </a:spcAft>
              <a:buSzPts val="8500"/>
              <a:buNone/>
              <a:defRPr/>
            </a:lvl2pPr>
            <a:lvl3pPr lvl="2" algn="l">
              <a:lnSpc>
                <a:spcPct val="80000"/>
              </a:lnSpc>
              <a:spcBef>
                <a:spcPts val="0"/>
              </a:spcBef>
              <a:spcAft>
                <a:spcPts val="0"/>
              </a:spcAft>
              <a:buSzPts val="8500"/>
              <a:buNone/>
              <a:defRPr/>
            </a:lvl3pPr>
            <a:lvl4pPr lvl="3" algn="l">
              <a:lnSpc>
                <a:spcPct val="80000"/>
              </a:lnSpc>
              <a:spcBef>
                <a:spcPts val="0"/>
              </a:spcBef>
              <a:spcAft>
                <a:spcPts val="0"/>
              </a:spcAft>
              <a:buSzPts val="8500"/>
              <a:buNone/>
              <a:defRPr/>
            </a:lvl4pPr>
            <a:lvl5pPr lvl="4" algn="l">
              <a:lnSpc>
                <a:spcPct val="80000"/>
              </a:lnSpc>
              <a:spcBef>
                <a:spcPts val="0"/>
              </a:spcBef>
              <a:spcAft>
                <a:spcPts val="0"/>
              </a:spcAft>
              <a:buSzPts val="8500"/>
              <a:buNone/>
              <a:defRPr/>
            </a:lvl5pPr>
            <a:lvl6pPr lvl="5" algn="l">
              <a:lnSpc>
                <a:spcPct val="80000"/>
              </a:lnSpc>
              <a:spcBef>
                <a:spcPts val="0"/>
              </a:spcBef>
              <a:spcAft>
                <a:spcPts val="0"/>
              </a:spcAft>
              <a:buSzPts val="8500"/>
              <a:buNone/>
              <a:defRPr/>
            </a:lvl6pPr>
            <a:lvl7pPr lvl="6" algn="l">
              <a:lnSpc>
                <a:spcPct val="80000"/>
              </a:lnSpc>
              <a:spcBef>
                <a:spcPts val="0"/>
              </a:spcBef>
              <a:spcAft>
                <a:spcPts val="0"/>
              </a:spcAft>
              <a:buSzPts val="8500"/>
              <a:buNone/>
              <a:defRPr/>
            </a:lvl7pPr>
            <a:lvl8pPr lvl="7" algn="l">
              <a:lnSpc>
                <a:spcPct val="80000"/>
              </a:lnSpc>
              <a:spcBef>
                <a:spcPts val="0"/>
              </a:spcBef>
              <a:spcAft>
                <a:spcPts val="0"/>
              </a:spcAft>
              <a:buSzPts val="8500"/>
              <a:buNone/>
              <a:defRPr/>
            </a:lvl8pPr>
            <a:lvl9pPr lvl="8" algn="l">
              <a:lnSpc>
                <a:spcPct val="80000"/>
              </a:lnSpc>
              <a:spcBef>
                <a:spcPts val="0"/>
              </a:spcBef>
              <a:spcAft>
                <a:spcPts val="0"/>
              </a:spcAft>
              <a:buSzPts val="8500"/>
              <a:buNone/>
              <a:defRPr/>
            </a:lvl9pPr>
          </a:lstStyle>
          <a:p>
            <a:endParaRPr/>
          </a:p>
        </p:txBody>
      </p:sp>
      <p:sp>
        <p:nvSpPr>
          <p:cNvPr id="64" name="Google Shape;64;p82"/>
          <p:cNvSpPr txBox="1">
            <a:spLocks noGrp="1"/>
          </p:cNvSpPr>
          <p:nvPr>
            <p:ph type="body" idx="1"/>
          </p:nvPr>
        </p:nvSpPr>
        <p:spPr>
          <a:xfrm>
            <a:off x="1926168" y="5813427"/>
            <a:ext cx="20726400" cy="3000374"/>
          </a:xfrm>
          <a:prstGeom prst="rect">
            <a:avLst/>
          </a:prstGeom>
          <a:noFill/>
          <a:ln>
            <a:noFill/>
          </a:ln>
        </p:spPr>
        <p:txBody>
          <a:bodyPr spcFirstLastPara="1" wrap="square" lIns="50800" tIns="50800" rIns="50800" bIns="50800" anchor="b" anchorCtr="0">
            <a:normAutofit/>
          </a:bodyPr>
          <a:lstStyle>
            <a:lvl1pPr marL="457200" lvl="0" indent="-228600" algn="l">
              <a:lnSpc>
                <a:spcPct val="90000"/>
              </a:lnSpc>
              <a:spcBef>
                <a:spcPts val="4500"/>
              </a:spcBef>
              <a:spcAft>
                <a:spcPts val="0"/>
              </a:spcAft>
              <a:buSzPts val="7872"/>
              <a:buNone/>
              <a:defRPr sz="4000">
                <a:solidFill>
                  <a:srgbClr val="888888"/>
                </a:solidFill>
              </a:defRPr>
            </a:lvl1pPr>
            <a:lvl2pPr marL="914400" lvl="1" indent="-228600" algn="l">
              <a:lnSpc>
                <a:spcPct val="90000"/>
              </a:lnSpc>
              <a:spcBef>
                <a:spcPts val="4500"/>
              </a:spcBef>
              <a:spcAft>
                <a:spcPts val="0"/>
              </a:spcAft>
              <a:buSzPts val="7872"/>
              <a:buNone/>
              <a:defRPr sz="3600">
                <a:solidFill>
                  <a:srgbClr val="888888"/>
                </a:solidFill>
              </a:defRPr>
            </a:lvl2pPr>
            <a:lvl3pPr marL="1371600" lvl="2" indent="-228600" algn="l">
              <a:lnSpc>
                <a:spcPct val="90000"/>
              </a:lnSpc>
              <a:spcBef>
                <a:spcPts val="4500"/>
              </a:spcBef>
              <a:spcAft>
                <a:spcPts val="0"/>
              </a:spcAft>
              <a:buSzPts val="7872"/>
              <a:buNone/>
              <a:defRPr sz="3200">
                <a:solidFill>
                  <a:srgbClr val="888888"/>
                </a:solidFill>
              </a:defRPr>
            </a:lvl3pPr>
            <a:lvl4pPr marL="1828800" lvl="3" indent="-228600" algn="l">
              <a:lnSpc>
                <a:spcPct val="90000"/>
              </a:lnSpc>
              <a:spcBef>
                <a:spcPts val="4500"/>
              </a:spcBef>
              <a:spcAft>
                <a:spcPts val="0"/>
              </a:spcAft>
              <a:buSzPts val="7872"/>
              <a:buNone/>
              <a:defRPr sz="2800">
                <a:solidFill>
                  <a:srgbClr val="888888"/>
                </a:solidFill>
              </a:defRPr>
            </a:lvl4pPr>
            <a:lvl5pPr marL="2286000" lvl="4" indent="-228600" algn="l">
              <a:lnSpc>
                <a:spcPct val="90000"/>
              </a:lnSpc>
              <a:spcBef>
                <a:spcPts val="4500"/>
              </a:spcBef>
              <a:spcAft>
                <a:spcPts val="0"/>
              </a:spcAft>
              <a:buSzPts val="7872"/>
              <a:buNone/>
              <a:defRPr sz="2800">
                <a:solidFill>
                  <a:srgbClr val="888888"/>
                </a:solidFill>
              </a:defRPr>
            </a:lvl5pPr>
            <a:lvl6pPr marL="2743200" lvl="5" indent="-228600" algn="l">
              <a:lnSpc>
                <a:spcPct val="90000"/>
              </a:lnSpc>
              <a:spcBef>
                <a:spcPts val="4500"/>
              </a:spcBef>
              <a:spcAft>
                <a:spcPts val="0"/>
              </a:spcAft>
              <a:buSzPts val="7872"/>
              <a:buNone/>
              <a:defRPr sz="2800">
                <a:solidFill>
                  <a:srgbClr val="888888"/>
                </a:solidFill>
              </a:defRPr>
            </a:lvl6pPr>
            <a:lvl7pPr marL="3200400" lvl="6" indent="-228600" algn="l">
              <a:lnSpc>
                <a:spcPct val="90000"/>
              </a:lnSpc>
              <a:spcBef>
                <a:spcPts val="4500"/>
              </a:spcBef>
              <a:spcAft>
                <a:spcPts val="0"/>
              </a:spcAft>
              <a:buSzPts val="7872"/>
              <a:buNone/>
              <a:defRPr sz="2800">
                <a:solidFill>
                  <a:srgbClr val="888888"/>
                </a:solidFill>
              </a:defRPr>
            </a:lvl7pPr>
            <a:lvl8pPr marL="3657600" lvl="7" indent="-228600" algn="l">
              <a:lnSpc>
                <a:spcPct val="90000"/>
              </a:lnSpc>
              <a:spcBef>
                <a:spcPts val="4500"/>
              </a:spcBef>
              <a:spcAft>
                <a:spcPts val="0"/>
              </a:spcAft>
              <a:buSzPts val="7872"/>
              <a:buNone/>
              <a:defRPr sz="2800">
                <a:solidFill>
                  <a:srgbClr val="888888"/>
                </a:solidFill>
              </a:defRPr>
            </a:lvl8pPr>
            <a:lvl9pPr marL="4114800" lvl="8" indent="-228600" algn="l">
              <a:lnSpc>
                <a:spcPct val="90000"/>
              </a:lnSpc>
              <a:spcBef>
                <a:spcPts val="4500"/>
              </a:spcBef>
              <a:spcAft>
                <a:spcPts val="0"/>
              </a:spcAft>
              <a:buSzPts val="7872"/>
              <a:buNone/>
              <a:defRPr sz="2800">
                <a:solidFill>
                  <a:srgbClr val="888888"/>
                </a:solidFill>
              </a:defRPr>
            </a:lvl9pPr>
          </a:lstStyle>
          <a:p>
            <a:endParaRPr/>
          </a:p>
        </p:txBody>
      </p:sp>
      <p:sp>
        <p:nvSpPr>
          <p:cNvPr id="65" name="Google Shape;65;p8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66" name="Google Shape;66;p8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67" name="Google Shape;67;p82"/>
          <p:cNvSpPr txBox="1">
            <a:spLocks noGrp="1"/>
          </p:cNvSpPr>
          <p:nvPr>
            <p:ph type="sldNum" idx="12"/>
          </p:nvPr>
        </p:nvSpPr>
        <p:spPr>
          <a:xfrm>
            <a:off x="12001499" y="13076008"/>
            <a:ext cx="368505" cy="3795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a:lvl1pPr>
            <a:lvl2pPr marL="0" marR="0" lvl="1" indent="0" algn="ctr">
              <a:lnSpc>
                <a:spcPct val="100000"/>
              </a:lnSpc>
              <a:spcBef>
                <a:spcPts val="0"/>
              </a:spcBef>
              <a:spcAft>
                <a:spcPts val="0"/>
              </a:spcAft>
              <a:buClr>
                <a:srgbClr val="000000"/>
              </a:buClr>
              <a:buSzPts val="1800"/>
              <a:buFont typeface="Helvetica Neue"/>
              <a:buNone/>
              <a:defRPr/>
            </a:lvl2pPr>
            <a:lvl3pPr marL="0" marR="0" lvl="2" indent="0" algn="ctr">
              <a:lnSpc>
                <a:spcPct val="100000"/>
              </a:lnSpc>
              <a:spcBef>
                <a:spcPts val="0"/>
              </a:spcBef>
              <a:spcAft>
                <a:spcPts val="0"/>
              </a:spcAft>
              <a:buClr>
                <a:srgbClr val="000000"/>
              </a:buClr>
              <a:buSzPts val="1800"/>
              <a:buFont typeface="Helvetica Neue"/>
              <a:buNone/>
              <a:defRPr/>
            </a:lvl3pPr>
            <a:lvl4pPr marL="0" marR="0" lvl="3" indent="0" algn="ctr">
              <a:lnSpc>
                <a:spcPct val="100000"/>
              </a:lnSpc>
              <a:spcBef>
                <a:spcPts val="0"/>
              </a:spcBef>
              <a:spcAft>
                <a:spcPts val="0"/>
              </a:spcAft>
              <a:buClr>
                <a:srgbClr val="000000"/>
              </a:buClr>
              <a:buSzPts val="1800"/>
              <a:buFont typeface="Helvetica Neue"/>
              <a:buNone/>
              <a:defRPr/>
            </a:lvl4pPr>
            <a:lvl5pPr marL="0" marR="0" lvl="4" indent="0" algn="ctr">
              <a:lnSpc>
                <a:spcPct val="100000"/>
              </a:lnSpc>
              <a:spcBef>
                <a:spcPts val="0"/>
              </a:spcBef>
              <a:spcAft>
                <a:spcPts val="0"/>
              </a:spcAft>
              <a:buClr>
                <a:srgbClr val="000000"/>
              </a:buClr>
              <a:buSzPts val="1800"/>
              <a:buFont typeface="Helvetica Neue"/>
              <a:buNone/>
              <a:defRPr/>
            </a:lvl5pPr>
            <a:lvl6pPr marL="0" marR="0" lvl="5" indent="0" algn="ctr">
              <a:lnSpc>
                <a:spcPct val="100000"/>
              </a:lnSpc>
              <a:spcBef>
                <a:spcPts val="0"/>
              </a:spcBef>
              <a:spcAft>
                <a:spcPts val="0"/>
              </a:spcAft>
              <a:buClr>
                <a:srgbClr val="000000"/>
              </a:buClr>
              <a:buSzPts val="1800"/>
              <a:buFont typeface="Helvetica Neue"/>
              <a:buNone/>
              <a:defRPr/>
            </a:lvl6pPr>
            <a:lvl7pPr marL="0" marR="0" lvl="6" indent="0" algn="ctr">
              <a:lnSpc>
                <a:spcPct val="100000"/>
              </a:lnSpc>
              <a:spcBef>
                <a:spcPts val="0"/>
              </a:spcBef>
              <a:spcAft>
                <a:spcPts val="0"/>
              </a:spcAft>
              <a:buClr>
                <a:srgbClr val="000000"/>
              </a:buClr>
              <a:buSzPts val="1800"/>
              <a:buFont typeface="Helvetica Neue"/>
              <a:buNone/>
              <a:defRPr/>
            </a:lvl7pPr>
            <a:lvl8pPr marL="0" marR="0" lvl="7" indent="0" algn="ctr">
              <a:lnSpc>
                <a:spcPct val="100000"/>
              </a:lnSpc>
              <a:spcBef>
                <a:spcPts val="0"/>
              </a:spcBef>
              <a:spcAft>
                <a:spcPts val="0"/>
              </a:spcAft>
              <a:buClr>
                <a:srgbClr val="000000"/>
              </a:buClr>
              <a:buSzPts val="1800"/>
              <a:buFont typeface="Helvetica Neue"/>
              <a:buNone/>
              <a:defRPr/>
            </a:lvl8pPr>
            <a:lvl9pPr marL="0" marR="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68"/>
        <p:cNvGrpSpPr/>
        <p:nvPr/>
      </p:nvGrpSpPr>
      <p:grpSpPr>
        <a:xfrm>
          <a:off x="0" y="0"/>
          <a:ext cx="0" cy="0"/>
          <a:chOff x="0" y="0"/>
          <a:chExt cx="0" cy="0"/>
        </a:xfrm>
      </p:grpSpPr>
      <p:sp>
        <p:nvSpPr>
          <p:cNvPr id="69" name="Google Shape;69;p83"/>
          <p:cNvSpPr>
            <a:spLocks noGrp="1"/>
          </p:cNvSpPr>
          <p:nvPr>
            <p:ph type="pic" idx="2"/>
          </p:nvPr>
        </p:nvSpPr>
        <p:spPr>
          <a:xfrm>
            <a:off x="-1155700" y="-1295400"/>
            <a:ext cx="26746200" cy="16018933"/>
          </a:xfrm>
          <a:prstGeom prst="rect">
            <a:avLst/>
          </a:prstGeom>
          <a:noFill/>
          <a:ln>
            <a:noFill/>
          </a:ln>
        </p:spPr>
      </p:sp>
      <p:sp>
        <p:nvSpPr>
          <p:cNvPr id="70" name="Google Shape;70;p83"/>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5E5E5E"/>
              </a:buClr>
              <a:buSzPts val="11600"/>
              <a:buFont typeface="Helvetica Neue"/>
              <a:buNone/>
              <a:defRPr sz="11600"/>
            </a:lvl1pPr>
            <a:lvl2pPr lvl="1" algn="l">
              <a:lnSpc>
                <a:spcPct val="80000"/>
              </a:lnSpc>
              <a:spcBef>
                <a:spcPts val="0"/>
              </a:spcBef>
              <a:spcAft>
                <a:spcPts val="0"/>
              </a:spcAft>
              <a:buClr>
                <a:srgbClr val="5E5E5E"/>
              </a:buClr>
              <a:buSzPts val="1800"/>
              <a:buNone/>
              <a:defRPr/>
            </a:lvl2pPr>
            <a:lvl3pPr lvl="2" algn="l">
              <a:lnSpc>
                <a:spcPct val="80000"/>
              </a:lnSpc>
              <a:spcBef>
                <a:spcPts val="0"/>
              </a:spcBef>
              <a:spcAft>
                <a:spcPts val="0"/>
              </a:spcAft>
              <a:buClr>
                <a:srgbClr val="5E5E5E"/>
              </a:buClr>
              <a:buSzPts val="1800"/>
              <a:buNone/>
              <a:defRPr/>
            </a:lvl3pPr>
            <a:lvl4pPr lvl="3" algn="l">
              <a:lnSpc>
                <a:spcPct val="80000"/>
              </a:lnSpc>
              <a:spcBef>
                <a:spcPts val="0"/>
              </a:spcBef>
              <a:spcAft>
                <a:spcPts val="0"/>
              </a:spcAft>
              <a:buClr>
                <a:srgbClr val="5E5E5E"/>
              </a:buClr>
              <a:buSzPts val="1800"/>
              <a:buNone/>
              <a:defRPr/>
            </a:lvl4pPr>
            <a:lvl5pPr lvl="4" algn="l">
              <a:lnSpc>
                <a:spcPct val="80000"/>
              </a:lnSpc>
              <a:spcBef>
                <a:spcPts val="0"/>
              </a:spcBef>
              <a:spcAft>
                <a:spcPts val="0"/>
              </a:spcAft>
              <a:buClr>
                <a:srgbClr val="5E5E5E"/>
              </a:buClr>
              <a:buSzPts val="1800"/>
              <a:buNone/>
              <a:defRPr/>
            </a:lvl5pPr>
            <a:lvl6pPr lvl="5" algn="l">
              <a:lnSpc>
                <a:spcPct val="80000"/>
              </a:lnSpc>
              <a:spcBef>
                <a:spcPts val="0"/>
              </a:spcBef>
              <a:spcAft>
                <a:spcPts val="0"/>
              </a:spcAft>
              <a:buClr>
                <a:srgbClr val="5E5E5E"/>
              </a:buClr>
              <a:buSzPts val="1800"/>
              <a:buNone/>
              <a:defRPr/>
            </a:lvl6pPr>
            <a:lvl7pPr lvl="6" algn="l">
              <a:lnSpc>
                <a:spcPct val="80000"/>
              </a:lnSpc>
              <a:spcBef>
                <a:spcPts val="0"/>
              </a:spcBef>
              <a:spcAft>
                <a:spcPts val="0"/>
              </a:spcAft>
              <a:buClr>
                <a:srgbClr val="5E5E5E"/>
              </a:buClr>
              <a:buSzPts val="1800"/>
              <a:buNone/>
              <a:defRPr/>
            </a:lvl7pPr>
            <a:lvl8pPr lvl="7" algn="l">
              <a:lnSpc>
                <a:spcPct val="80000"/>
              </a:lnSpc>
              <a:spcBef>
                <a:spcPts val="0"/>
              </a:spcBef>
              <a:spcAft>
                <a:spcPts val="0"/>
              </a:spcAft>
              <a:buClr>
                <a:srgbClr val="5E5E5E"/>
              </a:buClr>
              <a:buSzPts val="1800"/>
              <a:buNone/>
              <a:defRPr/>
            </a:lvl8pPr>
            <a:lvl9pPr lvl="8" algn="l">
              <a:lnSpc>
                <a:spcPct val="80000"/>
              </a:lnSpc>
              <a:spcBef>
                <a:spcPts val="0"/>
              </a:spcBef>
              <a:spcAft>
                <a:spcPts val="0"/>
              </a:spcAft>
              <a:buClr>
                <a:srgbClr val="5E5E5E"/>
              </a:buClr>
              <a:buSzPts val="1800"/>
              <a:buNone/>
              <a:defRPr/>
            </a:lvl9pPr>
          </a:lstStyle>
          <a:p>
            <a:endParaRPr/>
          </a:p>
        </p:txBody>
      </p:sp>
      <p:sp>
        <p:nvSpPr>
          <p:cNvPr id="71" name="Google Shape;71;p83"/>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E5E5E"/>
              </a:buClr>
              <a:buSzPts val="3600"/>
              <a:buFont typeface="Helvetica Neue"/>
              <a:buNone/>
              <a:defRPr sz="3600" cap="none">
                <a:solidFill>
                  <a:srgbClr val="5E5E5E"/>
                </a:solidFill>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2" name="Google Shape;72;p83"/>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1pPr>
            <a:lvl2pPr marL="914400" lvl="1"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2pPr>
            <a:lvl3pPr marL="1371600" lvl="2"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3pPr>
            <a:lvl4pPr marL="1828800" lvl="3"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4pPr>
            <a:lvl5pPr marL="2286000" lvl="4"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3" name="Google Shape;73;p8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74"/>
        <p:cNvGrpSpPr/>
        <p:nvPr/>
      </p:nvGrpSpPr>
      <p:grpSpPr>
        <a:xfrm>
          <a:off x="0" y="0"/>
          <a:ext cx="0" cy="0"/>
          <a:chOff x="0" y="0"/>
          <a:chExt cx="0" cy="0"/>
        </a:xfrm>
      </p:grpSpPr>
      <p:sp>
        <p:nvSpPr>
          <p:cNvPr id="75" name="Google Shape;75;p84"/>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cap="none">
                <a:solidFill>
                  <a:srgbClr val="000000"/>
                </a:solidFill>
                <a:latin typeface="Helvetica Neue"/>
                <a:ea typeface="Helvetica Neue"/>
                <a:cs typeface="Helvetica Neue"/>
                <a:sym typeface="Helvetica Neue"/>
              </a:defRPr>
            </a:lvl1pPr>
            <a:lvl2pPr lvl="1" algn="l">
              <a:lnSpc>
                <a:spcPct val="80000"/>
              </a:lnSpc>
              <a:spcBef>
                <a:spcPts val="0"/>
              </a:spcBef>
              <a:spcAft>
                <a:spcPts val="0"/>
              </a:spcAft>
              <a:buClr>
                <a:srgbClr val="5E5E5E"/>
              </a:buClr>
              <a:buSzPts val="1800"/>
              <a:buNone/>
              <a:defRPr/>
            </a:lvl2pPr>
            <a:lvl3pPr lvl="2" algn="l">
              <a:lnSpc>
                <a:spcPct val="80000"/>
              </a:lnSpc>
              <a:spcBef>
                <a:spcPts val="0"/>
              </a:spcBef>
              <a:spcAft>
                <a:spcPts val="0"/>
              </a:spcAft>
              <a:buClr>
                <a:srgbClr val="5E5E5E"/>
              </a:buClr>
              <a:buSzPts val="1800"/>
              <a:buNone/>
              <a:defRPr/>
            </a:lvl3pPr>
            <a:lvl4pPr lvl="3" algn="l">
              <a:lnSpc>
                <a:spcPct val="80000"/>
              </a:lnSpc>
              <a:spcBef>
                <a:spcPts val="0"/>
              </a:spcBef>
              <a:spcAft>
                <a:spcPts val="0"/>
              </a:spcAft>
              <a:buClr>
                <a:srgbClr val="5E5E5E"/>
              </a:buClr>
              <a:buSzPts val="1800"/>
              <a:buNone/>
              <a:defRPr/>
            </a:lvl4pPr>
            <a:lvl5pPr lvl="4" algn="l">
              <a:lnSpc>
                <a:spcPct val="80000"/>
              </a:lnSpc>
              <a:spcBef>
                <a:spcPts val="0"/>
              </a:spcBef>
              <a:spcAft>
                <a:spcPts val="0"/>
              </a:spcAft>
              <a:buClr>
                <a:srgbClr val="5E5E5E"/>
              </a:buClr>
              <a:buSzPts val="1800"/>
              <a:buNone/>
              <a:defRPr/>
            </a:lvl5pPr>
            <a:lvl6pPr lvl="5" algn="l">
              <a:lnSpc>
                <a:spcPct val="80000"/>
              </a:lnSpc>
              <a:spcBef>
                <a:spcPts val="0"/>
              </a:spcBef>
              <a:spcAft>
                <a:spcPts val="0"/>
              </a:spcAft>
              <a:buClr>
                <a:srgbClr val="5E5E5E"/>
              </a:buClr>
              <a:buSzPts val="1800"/>
              <a:buNone/>
              <a:defRPr/>
            </a:lvl6pPr>
            <a:lvl7pPr lvl="6" algn="l">
              <a:lnSpc>
                <a:spcPct val="80000"/>
              </a:lnSpc>
              <a:spcBef>
                <a:spcPts val="0"/>
              </a:spcBef>
              <a:spcAft>
                <a:spcPts val="0"/>
              </a:spcAft>
              <a:buClr>
                <a:srgbClr val="5E5E5E"/>
              </a:buClr>
              <a:buSzPts val="1800"/>
              <a:buNone/>
              <a:defRPr/>
            </a:lvl7pPr>
            <a:lvl8pPr lvl="7" algn="l">
              <a:lnSpc>
                <a:spcPct val="80000"/>
              </a:lnSpc>
              <a:spcBef>
                <a:spcPts val="0"/>
              </a:spcBef>
              <a:spcAft>
                <a:spcPts val="0"/>
              </a:spcAft>
              <a:buClr>
                <a:srgbClr val="5E5E5E"/>
              </a:buClr>
              <a:buSzPts val="1800"/>
              <a:buNone/>
              <a:defRPr/>
            </a:lvl8pPr>
            <a:lvl9pPr lvl="8" algn="l">
              <a:lnSpc>
                <a:spcPct val="80000"/>
              </a:lnSpc>
              <a:spcBef>
                <a:spcPts val="0"/>
              </a:spcBef>
              <a:spcAft>
                <a:spcPts val="0"/>
              </a:spcAft>
              <a:buClr>
                <a:srgbClr val="5E5E5E"/>
              </a:buClr>
              <a:buSzPts val="1800"/>
              <a:buNone/>
              <a:defRPr/>
            </a:lvl9pPr>
          </a:lstStyle>
          <a:p>
            <a:endParaRPr/>
          </a:p>
        </p:txBody>
      </p:sp>
      <p:sp>
        <p:nvSpPr>
          <p:cNvPr id="76" name="Google Shape;76;p84"/>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7"/>
        <p:cNvGrpSpPr/>
        <p:nvPr/>
      </p:nvGrpSpPr>
      <p:grpSpPr>
        <a:xfrm>
          <a:off x="0" y="0"/>
          <a:ext cx="0" cy="0"/>
          <a:chOff x="0" y="0"/>
          <a:chExt cx="0" cy="0"/>
        </a:xfrm>
      </p:grpSpPr>
      <p:sp>
        <p:nvSpPr>
          <p:cNvPr id="78" name="Google Shape;78;p85"/>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5E5E5E"/>
              </a:buClr>
              <a:buSzPts val="1800"/>
              <a:buNone/>
              <a:defRPr/>
            </a:lvl1pPr>
            <a:lvl2pPr lvl="1" algn="l">
              <a:lnSpc>
                <a:spcPct val="80000"/>
              </a:lnSpc>
              <a:spcBef>
                <a:spcPts val="0"/>
              </a:spcBef>
              <a:spcAft>
                <a:spcPts val="0"/>
              </a:spcAft>
              <a:buClr>
                <a:srgbClr val="5E5E5E"/>
              </a:buClr>
              <a:buSzPts val="1800"/>
              <a:buNone/>
              <a:defRPr/>
            </a:lvl2pPr>
            <a:lvl3pPr lvl="2" algn="l">
              <a:lnSpc>
                <a:spcPct val="80000"/>
              </a:lnSpc>
              <a:spcBef>
                <a:spcPts val="0"/>
              </a:spcBef>
              <a:spcAft>
                <a:spcPts val="0"/>
              </a:spcAft>
              <a:buClr>
                <a:srgbClr val="5E5E5E"/>
              </a:buClr>
              <a:buSzPts val="1800"/>
              <a:buNone/>
              <a:defRPr/>
            </a:lvl3pPr>
            <a:lvl4pPr lvl="3" algn="l">
              <a:lnSpc>
                <a:spcPct val="80000"/>
              </a:lnSpc>
              <a:spcBef>
                <a:spcPts val="0"/>
              </a:spcBef>
              <a:spcAft>
                <a:spcPts val="0"/>
              </a:spcAft>
              <a:buClr>
                <a:srgbClr val="5E5E5E"/>
              </a:buClr>
              <a:buSzPts val="1800"/>
              <a:buNone/>
              <a:defRPr/>
            </a:lvl4pPr>
            <a:lvl5pPr lvl="4" algn="l">
              <a:lnSpc>
                <a:spcPct val="80000"/>
              </a:lnSpc>
              <a:spcBef>
                <a:spcPts val="0"/>
              </a:spcBef>
              <a:spcAft>
                <a:spcPts val="0"/>
              </a:spcAft>
              <a:buClr>
                <a:srgbClr val="5E5E5E"/>
              </a:buClr>
              <a:buSzPts val="1800"/>
              <a:buNone/>
              <a:defRPr/>
            </a:lvl5pPr>
            <a:lvl6pPr lvl="5" algn="l">
              <a:lnSpc>
                <a:spcPct val="80000"/>
              </a:lnSpc>
              <a:spcBef>
                <a:spcPts val="0"/>
              </a:spcBef>
              <a:spcAft>
                <a:spcPts val="0"/>
              </a:spcAft>
              <a:buClr>
                <a:srgbClr val="5E5E5E"/>
              </a:buClr>
              <a:buSzPts val="1800"/>
              <a:buNone/>
              <a:defRPr/>
            </a:lvl6pPr>
            <a:lvl7pPr lvl="6" algn="l">
              <a:lnSpc>
                <a:spcPct val="80000"/>
              </a:lnSpc>
              <a:spcBef>
                <a:spcPts val="0"/>
              </a:spcBef>
              <a:spcAft>
                <a:spcPts val="0"/>
              </a:spcAft>
              <a:buClr>
                <a:srgbClr val="5E5E5E"/>
              </a:buClr>
              <a:buSzPts val="1800"/>
              <a:buNone/>
              <a:defRPr/>
            </a:lvl7pPr>
            <a:lvl8pPr lvl="7" algn="l">
              <a:lnSpc>
                <a:spcPct val="80000"/>
              </a:lnSpc>
              <a:spcBef>
                <a:spcPts val="0"/>
              </a:spcBef>
              <a:spcAft>
                <a:spcPts val="0"/>
              </a:spcAft>
              <a:buClr>
                <a:srgbClr val="5E5E5E"/>
              </a:buClr>
              <a:buSzPts val="1800"/>
              <a:buNone/>
              <a:defRPr/>
            </a:lvl8pPr>
            <a:lvl9pPr lvl="8" algn="l">
              <a:lnSpc>
                <a:spcPct val="80000"/>
              </a:lnSpc>
              <a:spcBef>
                <a:spcPts val="0"/>
              </a:spcBef>
              <a:spcAft>
                <a:spcPts val="0"/>
              </a:spcAft>
              <a:buClr>
                <a:srgbClr val="5E5E5E"/>
              </a:buClr>
              <a:buSzPts val="1800"/>
              <a:buNone/>
              <a:defRPr/>
            </a:lvl9pPr>
          </a:lstStyle>
          <a:p>
            <a:endParaRPr/>
          </a:p>
        </p:txBody>
      </p:sp>
      <p:sp>
        <p:nvSpPr>
          <p:cNvPr id="79" name="Google Shape;79;p85"/>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0" name="Google Shape;80;p8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1"/>
        <p:cNvGrpSpPr/>
        <p:nvPr/>
      </p:nvGrpSpPr>
      <p:grpSpPr>
        <a:xfrm>
          <a:off x="0" y="0"/>
          <a:ext cx="0" cy="0"/>
          <a:chOff x="0" y="0"/>
          <a:chExt cx="0" cy="0"/>
        </a:xfrm>
      </p:grpSpPr>
      <p:sp>
        <p:nvSpPr>
          <p:cNvPr id="82" name="Google Shape;82;p86"/>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5E5E5E"/>
              </a:buClr>
              <a:buSzPts val="1800"/>
              <a:buNone/>
              <a:defRPr/>
            </a:lvl1pPr>
            <a:lvl2pPr lvl="1" algn="l">
              <a:lnSpc>
                <a:spcPct val="80000"/>
              </a:lnSpc>
              <a:spcBef>
                <a:spcPts val="0"/>
              </a:spcBef>
              <a:spcAft>
                <a:spcPts val="0"/>
              </a:spcAft>
              <a:buClr>
                <a:srgbClr val="5E5E5E"/>
              </a:buClr>
              <a:buSzPts val="1800"/>
              <a:buNone/>
              <a:defRPr/>
            </a:lvl2pPr>
            <a:lvl3pPr lvl="2" algn="l">
              <a:lnSpc>
                <a:spcPct val="80000"/>
              </a:lnSpc>
              <a:spcBef>
                <a:spcPts val="0"/>
              </a:spcBef>
              <a:spcAft>
                <a:spcPts val="0"/>
              </a:spcAft>
              <a:buClr>
                <a:srgbClr val="5E5E5E"/>
              </a:buClr>
              <a:buSzPts val="1800"/>
              <a:buNone/>
              <a:defRPr/>
            </a:lvl3pPr>
            <a:lvl4pPr lvl="3" algn="l">
              <a:lnSpc>
                <a:spcPct val="80000"/>
              </a:lnSpc>
              <a:spcBef>
                <a:spcPts val="0"/>
              </a:spcBef>
              <a:spcAft>
                <a:spcPts val="0"/>
              </a:spcAft>
              <a:buClr>
                <a:srgbClr val="5E5E5E"/>
              </a:buClr>
              <a:buSzPts val="1800"/>
              <a:buNone/>
              <a:defRPr/>
            </a:lvl4pPr>
            <a:lvl5pPr lvl="4" algn="l">
              <a:lnSpc>
                <a:spcPct val="80000"/>
              </a:lnSpc>
              <a:spcBef>
                <a:spcPts val="0"/>
              </a:spcBef>
              <a:spcAft>
                <a:spcPts val="0"/>
              </a:spcAft>
              <a:buClr>
                <a:srgbClr val="5E5E5E"/>
              </a:buClr>
              <a:buSzPts val="1800"/>
              <a:buNone/>
              <a:defRPr/>
            </a:lvl5pPr>
            <a:lvl6pPr lvl="5" algn="l">
              <a:lnSpc>
                <a:spcPct val="80000"/>
              </a:lnSpc>
              <a:spcBef>
                <a:spcPts val="0"/>
              </a:spcBef>
              <a:spcAft>
                <a:spcPts val="0"/>
              </a:spcAft>
              <a:buClr>
                <a:srgbClr val="5E5E5E"/>
              </a:buClr>
              <a:buSzPts val="1800"/>
              <a:buNone/>
              <a:defRPr/>
            </a:lvl6pPr>
            <a:lvl7pPr lvl="6" algn="l">
              <a:lnSpc>
                <a:spcPct val="80000"/>
              </a:lnSpc>
              <a:spcBef>
                <a:spcPts val="0"/>
              </a:spcBef>
              <a:spcAft>
                <a:spcPts val="0"/>
              </a:spcAft>
              <a:buClr>
                <a:srgbClr val="5E5E5E"/>
              </a:buClr>
              <a:buSzPts val="1800"/>
              <a:buNone/>
              <a:defRPr/>
            </a:lvl7pPr>
            <a:lvl8pPr lvl="7" algn="l">
              <a:lnSpc>
                <a:spcPct val="80000"/>
              </a:lnSpc>
              <a:spcBef>
                <a:spcPts val="0"/>
              </a:spcBef>
              <a:spcAft>
                <a:spcPts val="0"/>
              </a:spcAft>
              <a:buClr>
                <a:srgbClr val="5E5E5E"/>
              </a:buClr>
              <a:buSzPts val="1800"/>
              <a:buNone/>
              <a:defRPr/>
            </a:lvl8pPr>
            <a:lvl9pPr lvl="8" algn="l">
              <a:lnSpc>
                <a:spcPct val="80000"/>
              </a:lnSpc>
              <a:spcBef>
                <a:spcPts val="0"/>
              </a:spcBef>
              <a:spcAft>
                <a:spcPts val="0"/>
              </a:spcAft>
              <a:buClr>
                <a:srgbClr val="5E5E5E"/>
              </a:buClr>
              <a:buSzPts val="1800"/>
              <a:buNone/>
              <a:defRPr/>
            </a:lvl9pPr>
          </a:lstStyle>
          <a:p>
            <a:endParaRPr/>
          </a:p>
        </p:txBody>
      </p:sp>
      <p:sp>
        <p:nvSpPr>
          <p:cNvPr id="83" name="Google Shape;83;p8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4" name="Google Shape;84;p8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 name="Google Shape;85;p8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86"/>
        <p:cNvGrpSpPr/>
        <p:nvPr/>
      </p:nvGrpSpPr>
      <p:grpSpPr>
        <a:xfrm>
          <a:off x="0" y="0"/>
          <a:ext cx="0" cy="0"/>
          <a:chOff x="0" y="0"/>
          <a:chExt cx="0" cy="0"/>
        </a:xfrm>
      </p:grpSpPr>
      <p:sp>
        <p:nvSpPr>
          <p:cNvPr id="87" name="Google Shape;87;p87"/>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8" name="Google Shape;88;p8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89"/>
        <p:cNvGrpSpPr/>
        <p:nvPr/>
      </p:nvGrpSpPr>
      <p:grpSpPr>
        <a:xfrm>
          <a:off x="0" y="0"/>
          <a:ext cx="0" cy="0"/>
          <a:chOff x="0" y="0"/>
          <a:chExt cx="0" cy="0"/>
        </a:xfrm>
      </p:grpSpPr>
      <p:sp>
        <p:nvSpPr>
          <p:cNvPr id="90" name="Google Shape;90;p88"/>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1" name="Google Shape;91;p88"/>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2" name="Google Shape;92;p8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89"/>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5" name="Google Shape;95;p89"/>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6" name="Google Shape;96;p8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72"/>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E5E5E"/>
              </a:buClr>
              <a:buSzPts val="3600"/>
              <a:buFont typeface="Helvetica Neue"/>
              <a:buNone/>
              <a:defRPr sz="3600" cap="none">
                <a:solidFill>
                  <a:srgbClr val="5E5E5E"/>
                </a:solidFill>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72"/>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5E5E5E"/>
              </a:buClr>
              <a:buSzPts val="11600"/>
              <a:buFont typeface="Helvetica Neue"/>
              <a:buNone/>
              <a:defRPr sz="11600"/>
            </a:lvl1pPr>
            <a:lvl2pPr lvl="1" algn="l">
              <a:lnSpc>
                <a:spcPct val="80000"/>
              </a:lnSpc>
              <a:spcBef>
                <a:spcPts val="0"/>
              </a:spcBef>
              <a:spcAft>
                <a:spcPts val="0"/>
              </a:spcAft>
              <a:buClr>
                <a:srgbClr val="5E5E5E"/>
              </a:buClr>
              <a:buSzPts val="1800"/>
              <a:buNone/>
              <a:defRPr/>
            </a:lvl2pPr>
            <a:lvl3pPr lvl="2" algn="l">
              <a:lnSpc>
                <a:spcPct val="80000"/>
              </a:lnSpc>
              <a:spcBef>
                <a:spcPts val="0"/>
              </a:spcBef>
              <a:spcAft>
                <a:spcPts val="0"/>
              </a:spcAft>
              <a:buClr>
                <a:srgbClr val="5E5E5E"/>
              </a:buClr>
              <a:buSzPts val="1800"/>
              <a:buNone/>
              <a:defRPr/>
            </a:lvl3pPr>
            <a:lvl4pPr lvl="3" algn="l">
              <a:lnSpc>
                <a:spcPct val="80000"/>
              </a:lnSpc>
              <a:spcBef>
                <a:spcPts val="0"/>
              </a:spcBef>
              <a:spcAft>
                <a:spcPts val="0"/>
              </a:spcAft>
              <a:buClr>
                <a:srgbClr val="5E5E5E"/>
              </a:buClr>
              <a:buSzPts val="1800"/>
              <a:buNone/>
              <a:defRPr/>
            </a:lvl4pPr>
            <a:lvl5pPr lvl="4" algn="l">
              <a:lnSpc>
                <a:spcPct val="80000"/>
              </a:lnSpc>
              <a:spcBef>
                <a:spcPts val="0"/>
              </a:spcBef>
              <a:spcAft>
                <a:spcPts val="0"/>
              </a:spcAft>
              <a:buClr>
                <a:srgbClr val="5E5E5E"/>
              </a:buClr>
              <a:buSzPts val="1800"/>
              <a:buNone/>
              <a:defRPr/>
            </a:lvl5pPr>
            <a:lvl6pPr lvl="5" algn="l">
              <a:lnSpc>
                <a:spcPct val="80000"/>
              </a:lnSpc>
              <a:spcBef>
                <a:spcPts val="0"/>
              </a:spcBef>
              <a:spcAft>
                <a:spcPts val="0"/>
              </a:spcAft>
              <a:buClr>
                <a:srgbClr val="5E5E5E"/>
              </a:buClr>
              <a:buSzPts val="1800"/>
              <a:buNone/>
              <a:defRPr/>
            </a:lvl6pPr>
            <a:lvl7pPr lvl="6" algn="l">
              <a:lnSpc>
                <a:spcPct val="80000"/>
              </a:lnSpc>
              <a:spcBef>
                <a:spcPts val="0"/>
              </a:spcBef>
              <a:spcAft>
                <a:spcPts val="0"/>
              </a:spcAft>
              <a:buClr>
                <a:srgbClr val="5E5E5E"/>
              </a:buClr>
              <a:buSzPts val="1800"/>
              <a:buNone/>
              <a:defRPr/>
            </a:lvl7pPr>
            <a:lvl8pPr lvl="7" algn="l">
              <a:lnSpc>
                <a:spcPct val="80000"/>
              </a:lnSpc>
              <a:spcBef>
                <a:spcPts val="0"/>
              </a:spcBef>
              <a:spcAft>
                <a:spcPts val="0"/>
              </a:spcAft>
              <a:buClr>
                <a:srgbClr val="5E5E5E"/>
              </a:buClr>
              <a:buSzPts val="1800"/>
              <a:buNone/>
              <a:defRPr/>
            </a:lvl8pPr>
            <a:lvl9pPr lvl="8" algn="l">
              <a:lnSpc>
                <a:spcPct val="80000"/>
              </a:lnSpc>
              <a:spcBef>
                <a:spcPts val="0"/>
              </a:spcBef>
              <a:spcAft>
                <a:spcPts val="0"/>
              </a:spcAft>
              <a:buClr>
                <a:srgbClr val="5E5E5E"/>
              </a:buClr>
              <a:buSzPts val="1800"/>
              <a:buNone/>
              <a:defRPr/>
            </a:lvl9pPr>
          </a:lstStyle>
          <a:p>
            <a:endParaRPr/>
          </a:p>
        </p:txBody>
      </p:sp>
      <p:sp>
        <p:nvSpPr>
          <p:cNvPr id="14" name="Google Shape;14;p72"/>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1pPr>
            <a:lvl2pPr marL="914400" lvl="1"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2pPr>
            <a:lvl3pPr marL="1371600" lvl="2"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3pPr>
            <a:lvl4pPr marL="1828800" lvl="3"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4pPr>
            <a:lvl5pPr marL="2286000" lvl="4"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5" name="Google Shape;15;p7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97"/>
        <p:cNvGrpSpPr/>
        <p:nvPr/>
      </p:nvGrpSpPr>
      <p:grpSpPr>
        <a:xfrm>
          <a:off x="0" y="0"/>
          <a:ext cx="0" cy="0"/>
          <a:chOff x="0" y="0"/>
          <a:chExt cx="0" cy="0"/>
        </a:xfrm>
      </p:grpSpPr>
      <p:sp>
        <p:nvSpPr>
          <p:cNvPr id="98" name="Google Shape;98;p90"/>
          <p:cNvSpPr>
            <a:spLocks noGrp="1"/>
          </p:cNvSpPr>
          <p:nvPr>
            <p:ph type="pic" idx="2"/>
          </p:nvPr>
        </p:nvSpPr>
        <p:spPr>
          <a:xfrm>
            <a:off x="15760700" y="1016000"/>
            <a:ext cx="7439099" cy="5949678"/>
          </a:xfrm>
          <a:prstGeom prst="rect">
            <a:avLst/>
          </a:prstGeom>
          <a:noFill/>
          <a:ln>
            <a:noFill/>
          </a:ln>
        </p:spPr>
      </p:sp>
      <p:sp>
        <p:nvSpPr>
          <p:cNvPr id="99" name="Google Shape;99;p90"/>
          <p:cNvSpPr>
            <a:spLocks noGrp="1"/>
          </p:cNvSpPr>
          <p:nvPr>
            <p:ph type="pic" idx="3"/>
          </p:nvPr>
        </p:nvSpPr>
        <p:spPr>
          <a:xfrm>
            <a:off x="13500100" y="3978275"/>
            <a:ext cx="10439400" cy="12150181"/>
          </a:xfrm>
          <a:prstGeom prst="rect">
            <a:avLst/>
          </a:prstGeom>
          <a:noFill/>
          <a:ln>
            <a:noFill/>
          </a:ln>
        </p:spPr>
      </p:sp>
      <p:sp>
        <p:nvSpPr>
          <p:cNvPr id="100" name="Google Shape;100;p90"/>
          <p:cNvSpPr>
            <a:spLocks noGrp="1"/>
          </p:cNvSpPr>
          <p:nvPr>
            <p:ph type="pic" idx="4"/>
          </p:nvPr>
        </p:nvSpPr>
        <p:spPr>
          <a:xfrm>
            <a:off x="-139700" y="495300"/>
            <a:ext cx="16611600" cy="12458700"/>
          </a:xfrm>
          <a:prstGeom prst="rect">
            <a:avLst/>
          </a:prstGeom>
          <a:noFill/>
          <a:ln>
            <a:noFill/>
          </a:ln>
        </p:spPr>
      </p:sp>
      <p:sp>
        <p:nvSpPr>
          <p:cNvPr id="101" name="Google Shape;101;p9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02"/>
        <p:cNvGrpSpPr/>
        <p:nvPr/>
      </p:nvGrpSpPr>
      <p:grpSpPr>
        <a:xfrm>
          <a:off x="0" y="0"/>
          <a:ext cx="0" cy="0"/>
          <a:chOff x="0" y="0"/>
          <a:chExt cx="0" cy="0"/>
        </a:xfrm>
      </p:grpSpPr>
      <p:sp>
        <p:nvSpPr>
          <p:cNvPr id="103" name="Google Shape;103;p91"/>
          <p:cNvSpPr>
            <a:spLocks noGrp="1"/>
          </p:cNvSpPr>
          <p:nvPr>
            <p:ph type="pic" idx="2"/>
          </p:nvPr>
        </p:nvSpPr>
        <p:spPr>
          <a:xfrm>
            <a:off x="-1333500" y="-5524500"/>
            <a:ext cx="27051000" cy="21640800"/>
          </a:xfrm>
          <a:prstGeom prst="rect">
            <a:avLst/>
          </a:prstGeom>
          <a:noFill/>
          <a:ln>
            <a:noFill/>
          </a:ln>
        </p:spPr>
      </p:sp>
      <p:sp>
        <p:nvSpPr>
          <p:cNvPr id="104" name="Google Shape;104;p9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a:t>Click to edit Master subtitle style</a:t>
            </a:r>
          </a:p>
        </p:txBody>
      </p:sp>
    </p:spTree>
    <p:extLst>
      <p:ext uri="{BB962C8B-B14F-4D97-AF65-F5344CB8AC3E}">
        <p14:creationId xmlns:p14="http://schemas.microsoft.com/office/powerpoint/2010/main" val="4797157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6"/>
        <p:cNvGrpSpPr/>
        <p:nvPr/>
      </p:nvGrpSpPr>
      <p:grpSpPr>
        <a:xfrm>
          <a:off x="0" y="0"/>
          <a:ext cx="0" cy="0"/>
          <a:chOff x="0" y="0"/>
          <a:chExt cx="0" cy="0"/>
        </a:xfrm>
      </p:grpSpPr>
      <p:sp>
        <p:nvSpPr>
          <p:cNvPr id="17" name="Google Shape;17;p73"/>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5E5E5E"/>
              </a:buClr>
              <a:buSzPts val="1800"/>
              <a:buNone/>
              <a:defRPr/>
            </a:lvl1pPr>
            <a:lvl2pPr lvl="1" algn="l">
              <a:lnSpc>
                <a:spcPct val="80000"/>
              </a:lnSpc>
              <a:spcBef>
                <a:spcPts val="0"/>
              </a:spcBef>
              <a:spcAft>
                <a:spcPts val="0"/>
              </a:spcAft>
              <a:buClr>
                <a:srgbClr val="5E5E5E"/>
              </a:buClr>
              <a:buSzPts val="1800"/>
              <a:buNone/>
              <a:defRPr/>
            </a:lvl2pPr>
            <a:lvl3pPr lvl="2" algn="l">
              <a:lnSpc>
                <a:spcPct val="80000"/>
              </a:lnSpc>
              <a:spcBef>
                <a:spcPts val="0"/>
              </a:spcBef>
              <a:spcAft>
                <a:spcPts val="0"/>
              </a:spcAft>
              <a:buClr>
                <a:srgbClr val="5E5E5E"/>
              </a:buClr>
              <a:buSzPts val="1800"/>
              <a:buNone/>
              <a:defRPr/>
            </a:lvl3pPr>
            <a:lvl4pPr lvl="3" algn="l">
              <a:lnSpc>
                <a:spcPct val="80000"/>
              </a:lnSpc>
              <a:spcBef>
                <a:spcPts val="0"/>
              </a:spcBef>
              <a:spcAft>
                <a:spcPts val="0"/>
              </a:spcAft>
              <a:buClr>
                <a:srgbClr val="5E5E5E"/>
              </a:buClr>
              <a:buSzPts val="1800"/>
              <a:buNone/>
              <a:defRPr/>
            </a:lvl4pPr>
            <a:lvl5pPr lvl="4" algn="l">
              <a:lnSpc>
                <a:spcPct val="80000"/>
              </a:lnSpc>
              <a:spcBef>
                <a:spcPts val="0"/>
              </a:spcBef>
              <a:spcAft>
                <a:spcPts val="0"/>
              </a:spcAft>
              <a:buClr>
                <a:srgbClr val="5E5E5E"/>
              </a:buClr>
              <a:buSzPts val="1800"/>
              <a:buNone/>
              <a:defRPr/>
            </a:lvl5pPr>
            <a:lvl6pPr lvl="5" algn="l">
              <a:lnSpc>
                <a:spcPct val="80000"/>
              </a:lnSpc>
              <a:spcBef>
                <a:spcPts val="0"/>
              </a:spcBef>
              <a:spcAft>
                <a:spcPts val="0"/>
              </a:spcAft>
              <a:buClr>
                <a:srgbClr val="5E5E5E"/>
              </a:buClr>
              <a:buSzPts val="1800"/>
              <a:buNone/>
              <a:defRPr/>
            </a:lvl6pPr>
            <a:lvl7pPr lvl="6" algn="l">
              <a:lnSpc>
                <a:spcPct val="80000"/>
              </a:lnSpc>
              <a:spcBef>
                <a:spcPts val="0"/>
              </a:spcBef>
              <a:spcAft>
                <a:spcPts val="0"/>
              </a:spcAft>
              <a:buClr>
                <a:srgbClr val="5E5E5E"/>
              </a:buClr>
              <a:buSzPts val="1800"/>
              <a:buNone/>
              <a:defRPr/>
            </a:lvl7pPr>
            <a:lvl8pPr lvl="7" algn="l">
              <a:lnSpc>
                <a:spcPct val="80000"/>
              </a:lnSpc>
              <a:spcBef>
                <a:spcPts val="0"/>
              </a:spcBef>
              <a:spcAft>
                <a:spcPts val="0"/>
              </a:spcAft>
              <a:buClr>
                <a:srgbClr val="5E5E5E"/>
              </a:buClr>
              <a:buSzPts val="1800"/>
              <a:buNone/>
              <a:defRPr/>
            </a:lvl8pPr>
            <a:lvl9pPr lvl="8" algn="l">
              <a:lnSpc>
                <a:spcPct val="80000"/>
              </a:lnSpc>
              <a:spcBef>
                <a:spcPts val="0"/>
              </a:spcBef>
              <a:spcAft>
                <a:spcPts val="0"/>
              </a:spcAft>
              <a:buClr>
                <a:srgbClr val="5E5E5E"/>
              </a:buClr>
              <a:buSzPts val="1800"/>
              <a:buNone/>
              <a:defRPr/>
            </a:lvl9pPr>
          </a:lstStyle>
          <a:p>
            <a:endParaRPr/>
          </a:p>
        </p:txBody>
      </p:sp>
      <p:sp>
        <p:nvSpPr>
          <p:cNvPr id="18" name="Google Shape;18;p73"/>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E8351A"/>
              </a:buClr>
              <a:buSzPts val="5500"/>
              <a:buFont typeface="Helvetica Neue Light"/>
              <a:buNone/>
              <a:defRPr sz="5500" cap="none">
                <a:solidFill>
                  <a:srgbClr val="E8351A"/>
                </a:solidFill>
                <a:latin typeface="Helvetica Neue Light"/>
                <a:ea typeface="Helvetica Neue Light"/>
                <a:cs typeface="Helvetica Neue Light"/>
                <a:sym typeface="Helvetica Neue Light"/>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 name="Google Shape;19;p73"/>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0" name="Google Shape;20;p7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4"/>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SzPts val="8500"/>
              <a:buNone/>
              <a:defRPr/>
            </a:lvl1pPr>
            <a:lvl2pPr lvl="1" algn="l">
              <a:lnSpc>
                <a:spcPct val="80000"/>
              </a:lnSpc>
              <a:spcBef>
                <a:spcPts val="0"/>
              </a:spcBef>
              <a:spcAft>
                <a:spcPts val="0"/>
              </a:spcAft>
              <a:buSzPts val="8500"/>
              <a:buNone/>
              <a:defRPr/>
            </a:lvl2pPr>
            <a:lvl3pPr lvl="2" algn="l">
              <a:lnSpc>
                <a:spcPct val="80000"/>
              </a:lnSpc>
              <a:spcBef>
                <a:spcPts val="0"/>
              </a:spcBef>
              <a:spcAft>
                <a:spcPts val="0"/>
              </a:spcAft>
              <a:buSzPts val="8500"/>
              <a:buNone/>
              <a:defRPr/>
            </a:lvl3pPr>
            <a:lvl4pPr lvl="3" algn="l">
              <a:lnSpc>
                <a:spcPct val="80000"/>
              </a:lnSpc>
              <a:spcBef>
                <a:spcPts val="0"/>
              </a:spcBef>
              <a:spcAft>
                <a:spcPts val="0"/>
              </a:spcAft>
              <a:buSzPts val="8500"/>
              <a:buNone/>
              <a:defRPr/>
            </a:lvl4pPr>
            <a:lvl5pPr lvl="4" algn="l">
              <a:lnSpc>
                <a:spcPct val="80000"/>
              </a:lnSpc>
              <a:spcBef>
                <a:spcPts val="0"/>
              </a:spcBef>
              <a:spcAft>
                <a:spcPts val="0"/>
              </a:spcAft>
              <a:buSzPts val="8500"/>
              <a:buNone/>
              <a:defRPr/>
            </a:lvl5pPr>
            <a:lvl6pPr lvl="5" algn="l">
              <a:lnSpc>
                <a:spcPct val="80000"/>
              </a:lnSpc>
              <a:spcBef>
                <a:spcPts val="0"/>
              </a:spcBef>
              <a:spcAft>
                <a:spcPts val="0"/>
              </a:spcAft>
              <a:buSzPts val="8500"/>
              <a:buNone/>
              <a:defRPr/>
            </a:lvl6pPr>
            <a:lvl7pPr lvl="6" algn="l">
              <a:lnSpc>
                <a:spcPct val="80000"/>
              </a:lnSpc>
              <a:spcBef>
                <a:spcPts val="0"/>
              </a:spcBef>
              <a:spcAft>
                <a:spcPts val="0"/>
              </a:spcAft>
              <a:buSzPts val="8500"/>
              <a:buNone/>
              <a:defRPr/>
            </a:lvl7pPr>
            <a:lvl8pPr lvl="7" algn="l">
              <a:lnSpc>
                <a:spcPct val="80000"/>
              </a:lnSpc>
              <a:spcBef>
                <a:spcPts val="0"/>
              </a:spcBef>
              <a:spcAft>
                <a:spcPts val="0"/>
              </a:spcAft>
              <a:buSzPts val="8500"/>
              <a:buNone/>
              <a:defRPr/>
            </a:lvl8pPr>
            <a:lvl9pPr lvl="8" algn="l">
              <a:lnSpc>
                <a:spcPct val="80000"/>
              </a:lnSpc>
              <a:spcBef>
                <a:spcPts val="0"/>
              </a:spcBef>
              <a:spcAft>
                <a:spcPts val="0"/>
              </a:spcAft>
              <a:buSzPts val="8500"/>
              <a:buNone/>
              <a:defRPr/>
            </a:lvl9pPr>
          </a:lstStyle>
          <a:p>
            <a:endParaRPr/>
          </a:p>
        </p:txBody>
      </p:sp>
      <p:sp>
        <p:nvSpPr>
          <p:cNvPr id="23" name="Google Shape;23;p74"/>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728472" algn="l">
              <a:lnSpc>
                <a:spcPct val="90000"/>
              </a:lnSpc>
              <a:spcBef>
                <a:spcPts val="4500"/>
              </a:spcBef>
              <a:spcAft>
                <a:spcPts val="0"/>
              </a:spcAft>
              <a:buSzPts val="7872"/>
              <a:buChar char="•"/>
              <a:defRPr/>
            </a:lvl1pPr>
            <a:lvl2pPr marL="914400" lvl="1" indent="-728472" algn="l">
              <a:lnSpc>
                <a:spcPct val="90000"/>
              </a:lnSpc>
              <a:spcBef>
                <a:spcPts val="4500"/>
              </a:spcBef>
              <a:spcAft>
                <a:spcPts val="0"/>
              </a:spcAft>
              <a:buSzPts val="7872"/>
              <a:buChar char="•"/>
              <a:defRPr/>
            </a:lvl2pPr>
            <a:lvl3pPr marL="1371600" lvl="2" indent="-728472" algn="l">
              <a:lnSpc>
                <a:spcPct val="90000"/>
              </a:lnSpc>
              <a:spcBef>
                <a:spcPts val="4500"/>
              </a:spcBef>
              <a:spcAft>
                <a:spcPts val="0"/>
              </a:spcAft>
              <a:buSzPts val="7872"/>
              <a:buChar char="•"/>
              <a:defRPr/>
            </a:lvl3pPr>
            <a:lvl4pPr marL="1828800" lvl="3" indent="-728472" algn="l">
              <a:lnSpc>
                <a:spcPct val="90000"/>
              </a:lnSpc>
              <a:spcBef>
                <a:spcPts val="4500"/>
              </a:spcBef>
              <a:spcAft>
                <a:spcPts val="0"/>
              </a:spcAft>
              <a:buSzPts val="7872"/>
              <a:buChar char="•"/>
              <a:defRPr/>
            </a:lvl4pPr>
            <a:lvl5pPr marL="2286000" lvl="4" indent="-728472" algn="l">
              <a:lnSpc>
                <a:spcPct val="90000"/>
              </a:lnSpc>
              <a:spcBef>
                <a:spcPts val="4500"/>
              </a:spcBef>
              <a:spcAft>
                <a:spcPts val="0"/>
              </a:spcAft>
              <a:buSzPts val="7872"/>
              <a:buChar char="•"/>
              <a:defRPr/>
            </a:lvl5pPr>
            <a:lvl6pPr marL="2743200" lvl="5" indent="-728472" algn="l">
              <a:lnSpc>
                <a:spcPct val="90000"/>
              </a:lnSpc>
              <a:spcBef>
                <a:spcPts val="4500"/>
              </a:spcBef>
              <a:spcAft>
                <a:spcPts val="0"/>
              </a:spcAft>
              <a:buSzPts val="7872"/>
              <a:buChar char="•"/>
              <a:defRPr/>
            </a:lvl6pPr>
            <a:lvl7pPr marL="3200400" lvl="6" indent="-728472" algn="l">
              <a:lnSpc>
                <a:spcPct val="90000"/>
              </a:lnSpc>
              <a:spcBef>
                <a:spcPts val="4500"/>
              </a:spcBef>
              <a:spcAft>
                <a:spcPts val="0"/>
              </a:spcAft>
              <a:buSzPts val="7872"/>
              <a:buChar char="•"/>
              <a:defRPr/>
            </a:lvl7pPr>
            <a:lvl8pPr marL="3657600" lvl="7" indent="-728472" algn="l">
              <a:lnSpc>
                <a:spcPct val="90000"/>
              </a:lnSpc>
              <a:spcBef>
                <a:spcPts val="4500"/>
              </a:spcBef>
              <a:spcAft>
                <a:spcPts val="0"/>
              </a:spcAft>
              <a:buSzPts val="7872"/>
              <a:buChar char="•"/>
              <a:defRPr/>
            </a:lvl8pPr>
            <a:lvl9pPr marL="4114800" lvl="8" indent="-728471" algn="l">
              <a:lnSpc>
                <a:spcPct val="90000"/>
              </a:lnSpc>
              <a:spcBef>
                <a:spcPts val="4500"/>
              </a:spcBef>
              <a:spcAft>
                <a:spcPts val="0"/>
              </a:spcAft>
              <a:buSzPts val="7872"/>
              <a:buChar char="•"/>
              <a:defRPr/>
            </a:lvl9pPr>
          </a:lstStyle>
          <a:p>
            <a:endParaRPr/>
          </a:p>
        </p:txBody>
      </p:sp>
      <p:sp>
        <p:nvSpPr>
          <p:cNvPr id="24" name="Google Shape;24;p7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5" name="Google Shape;25;p7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6" name="Google Shape;26;p7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a:lvl1pPr>
            <a:lvl2pPr marL="0" marR="0" lvl="1" indent="0" algn="ctr">
              <a:lnSpc>
                <a:spcPct val="100000"/>
              </a:lnSpc>
              <a:spcBef>
                <a:spcPts val="0"/>
              </a:spcBef>
              <a:spcAft>
                <a:spcPts val="0"/>
              </a:spcAft>
              <a:buClr>
                <a:srgbClr val="000000"/>
              </a:buClr>
              <a:buSzPts val="1800"/>
              <a:buFont typeface="Helvetica Neue"/>
              <a:buNone/>
              <a:defRPr/>
            </a:lvl2pPr>
            <a:lvl3pPr marL="0" marR="0" lvl="2" indent="0" algn="ctr">
              <a:lnSpc>
                <a:spcPct val="100000"/>
              </a:lnSpc>
              <a:spcBef>
                <a:spcPts val="0"/>
              </a:spcBef>
              <a:spcAft>
                <a:spcPts val="0"/>
              </a:spcAft>
              <a:buClr>
                <a:srgbClr val="000000"/>
              </a:buClr>
              <a:buSzPts val="1800"/>
              <a:buFont typeface="Helvetica Neue"/>
              <a:buNone/>
              <a:defRPr/>
            </a:lvl3pPr>
            <a:lvl4pPr marL="0" marR="0" lvl="3" indent="0" algn="ctr">
              <a:lnSpc>
                <a:spcPct val="100000"/>
              </a:lnSpc>
              <a:spcBef>
                <a:spcPts val="0"/>
              </a:spcBef>
              <a:spcAft>
                <a:spcPts val="0"/>
              </a:spcAft>
              <a:buClr>
                <a:srgbClr val="000000"/>
              </a:buClr>
              <a:buSzPts val="1800"/>
              <a:buFont typeface="Helvetica Neue"/>
              <a:buNone/>
              <a:defRPr/>
            </a:lvl4pPr>
            <a:lvl5pPr marL="0" marR="0" lvl="4" indent="0" algn="ctr">
              <a:lnSpc>
                <a:spcPct val="100000"/>
              </a:lnSpc>
              <a:spcBef>
                <a:spcPts val="0"/>
              </a:spcBef>
              <a:spcAft>
                <a:spcPts val="0"/>
              </a:spcAft>
              <a:buClr>
                <a:srgbClr val="000000"/>
              </a:buClr>
              <a:buSzPts val="1800"/>
              <a:buFont typeface="Helvetica Neue"/>
              <a:buNone/>
              <a:defRPr/>
            </a:lvl5pPr>
            <a:lvl6pPr marL="0" marR="0" lvl="5" indent="0" algn="ctr">
              <a:lnSpc>
                <a:spcPct val="100000"/>
              </a:lnSpc>
              <a:spcBef>
                <a:spcPts val="0"/>
              </a:spcBef>
              <a:spcAft>
                <a:spcPts val="0"/>
              </a:spcAft>
              <a:buClr>
                <a:srgbClr val="000000"/>
              </a:buClr>
              <a:buSzPts val="1800"/>
              <a:buFont typeface="Helvetica Neue"/>
              <a:buNone/>
              <a:defRPr/>
            </a:lvl6pPr>
            <a:lvl7pPr marL="0" marR="0" lvl="6" indent="0" algn="ctr">
              <a:lnSpc>
                <a:spcPct val="100000"/>
              </a:lnSpc>
              <a:spcBef>
                <a:spcPts val="0"/>
              </a:spcBef>
              <a:spcAft>
                <a:spcPts val="0"/>
              </a:spcAft>
              <a:buClr>
                <a:srgbClr val="000000"/>
              </a:buClr>
              <a:buSzPts val="1800"/>
              <a:buFont typeface="Helvetica Neue"/>
              <a:buNone/>
              <a:defRPr/>
            </a:lvl7pPr>
            <a:lvl8pPr marL="0" marR="0" lvl="7" indent="0" algn="ctr">
              <a:lnSpc>
                <a:spcPct val="100000"/>
              </a:lnSpc>
              <a:spcBef>
                <a:spcPts val="0"/>
              </a:spcBef>
              <a:spcAft>
                <a:spcPts val="0"/>
              </a:spcAft>
              <a:buClr>
                <a:srgbClr val="000000"/>
              </a:buClr>
              <a:buSzPts val="1800"/>
              <a:buFont typeface="Helvetica Neue"/>
              <a:buNone/>
              <a:defRPr/>
            </a:lvl8pPr>
            <a:lvl9pPr marL="0" marR="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75"/>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SzPts val="8500"/>
              <a:buNone/>
              <a:defRPr/>
            </a:lvl1pPr>
            <a:lvl2pPr lvl="1" algn="l">
              <a:lnSpc>
                <a:spcPct val="80000"/>
              </a:lnSpc>
              <a:spcBef>
                <a:spcPts val="0"/>
              </a:spcBef>
              <a:spcAft>
                <a:spcPts val="0"/>
              </a:spcAft>
              <a:buSzPts val="8500"/>
              <a:buNone/>
              <a:defRPr/>
            </a:lvl2pPr>
            <a:lvl3pPr lvl="2" algn="l">
              <a:lnSpc>
                <a:spcPct val="80000"/>
              </a:lnSpc>
              <a:spcBef>
                <a:spcPts val="0"/>
              </a:spcBef>
              <a:spcAft>
                <a:spcPts val="0"/>
              </a:spcAft>
              <a:buSzPts val="8500"/>
              <a:buNone/>
              <a:defRPr/>
            </a:lvl3pPr>
            <a:lvl4pPr lvl="3" algn="l">
              <a:lnSpc>
                <a:spcPct val="80000"/>
              </a:lnSpc>
              <a:spcBef>
                <a:spcPts val="0"/>
              </a:spcBef>
              <a:spcAft>
                <a:spcPts val="0"/>
              </a:spcAft>
              <a:buSzPts val="8500"/>
              <a:buNone/>
              <a:defRPr/>
            </a:lvl4pPr>
            <a:lvl5pPr lvl="4" algn="l">
              <a:lnSpc>
                <a:spcPct val="80000"/>
              </a:lnSpc>
              <a:spcBef>
                <a:spcPts val="0"/>
              </a:spcBef>
              <a:spcAft>
                <a:spcPts val="0"/>
              </a:spcAft>
              <a:buSzPts val="8500"/>
              <a:buNone/>
              <a:defRPr/>
            </a:lvl5pPr>
            <a:lvl6pPr lvl="5" algn="l">
              <a:lnSpc>
                <a:spcPct val="80000"/>
              </a:lnSpc>
              <a:spcBef>
                <a:spcPts val="0"/>
              </a:spcBef>
              <a:spcAft>
                <a:spcPts val="0"/>
              </a:spcAft>
              <a:buSzPts val="8500"/>
              <a:buNone/>
              <a:defRPr/>
            </a:lvl6pPr>
            <a:lvl7pPr lvl="6" algn="l">
              <a:lnSpc>
                <a:spcPct val="80000"/>
              </a:lnSpc>
              <a:spcBef>
                <a:spcPts val="0"/>
              </a:spcBef>
              <a:spcAft>
                <a:spcPts val="0"/>
              </a:spcAft>
              <a:buSzPts val="8500"/>
              <a:buNone/>
              <a:defRPr/>
            </a:lvl7pPr>
            <a:lvl8pPr lvl="7" algn="l">
              <a:lnSpc>
                <a:spcPct val="80000"/>
              </a:lnSpc>
              <a:spcBef>
                <a:spcPts val="0"/>
              </a:spcBef>
              <a:spcAft>
                <a:spcPts val="0"/>
              </a:spcAft>
              <a:buSzPts val="8500"/>
              <a:buNone/>
              <a:defRPr/>
            </a:lvl8pPr>
            <a:lvl9pPr lvl="8" algn="l">
              <a:lnSpc>
                <a:spcPct val="80000"/>
              </a:lnSpc>
              <a:spcBef>
                <a:spcPts val="0"/>
              </a:spcBef>
              <a:spcAft>
                <a:spcPts val="0"/>
              </a:spcAft>
              <a:buSzPts val="8500"/>
              <a:buNone/>
              <a:defRPr/>
            </a:lvl9pPr>
          </a:lstStyle>
          <a:p>
            <a:endParaRPr/>
          </a:p>
        </p:txBody>
      </p:sp>
      <p:sp>
        <p:nvSpPr>
          <p:cNvPr id="29" name="Google Shape;29;p75"/>
          <p:cNvSpPr txBox="1">
            <a:spLocks noGrp="1"/>
          </p:cNvSpPr>
          <p:nvPr>
            <p:ph type="body" idx="1"/>
          </p:nvPr>
        </p:nvSpPr>
        <p:spPr>
          <a:xfrm>
            <a:off x="1676400" y="3651250"/>
            <a:ext cx="10363200" cy="8702676"/>
          </a:xfrm>
          <a:prstGeom prst="rect">
            <a:avLst/>
          </a:prstGeom>
          <a:noFill/>
          <a:ln>
            <a:noFill/>
          </a:ln>
        </p:spPr>
        <p:txBody>
          <a:bodyPr spcFirstLastPara="1" wrap="square" lIns="50800" tIns="50800" rIns="50800" bIns="50800" anchor="t" anchorCtr="0">
            <a:normAutofit/>
          </a:bodyPr>
          <a:lstStyle>
            <a:lvl1pPr marL="457200" lvl="0" indent="-728472" algn="l">
              <a:lnSpc>
                <a:spcPct val="90000"/>
              </a:lnSpc>
              <a:spcBef>
                <a:spcPts val="4500"/>
              </a:spcBef>
              <a:spcAft>
                <a:spcPts val="0"/>
              </a:spcAft>
              <a:buSzPts val="7872"/>
              <a:buChar char="•"/>
              <a:defRPr/>
            </a:lvl1pPr>
            <a:lvl2pPr marL="914400" lvl="1" indent="-728472" algn="l">
              <a:lnSpc>
                <a:spcPct val="90000"/>
              </a:lnSpc>
              <a:spcBef>
                <a:spcPts val="4500"/>
              </a:spcBef>
              <a:spcAft>
                <a:spcPts val="0"/>
              </a:spcAft>
              <a:buSzPts val="7872"/>
              <a:buChar char="•"/>
              <a:defRPr/>
            </a:lvl2pPr>
            <a:lvl3pPr marL="1371600" lvl="2" indent="-728472" algn="l">
              <a:lnSpc>
                <a:spcPct val="90000"/>
              </a:lnSpc>
              <a:spcBef>
                <a:spcPts val="4500"/>
              </a:spcBef>
              <a:spcAft>
                <a:spcPts val="0"/>
              </a:spcAft>
              <a:buSzPts val="7872"/>
              <a:buChar char="•"/>
              <a:defRPr/>
            </a:lvl3pPr>
            <a:lvl4pPr marL="1828800" lvl="3" indent="-728472" algn="l">
              <a:lnSpc>
                <a:spcPct val="90000"/>
              </a:lnSpc>
              <a:spcBef>
                <a:spcPts val="4500"/>
              </a:spcBef>
              <a:spcAft>
                <a:spcPts val="0"/>
              </a:spcAft>
              <a:buSzPts val="7872"/>
              <a:buChar char="•"/>
              <a:defRPr/>
            </a:lvl4pPr>
            <a:lvl5pPr marL="2286000" lvl="4" indent="-728472" algn="l">
              <a:lnSpc>
                <a:spcPct val="90000"/>
              </a:lnSpc>
              <a:spcBef>
                <a:spcPts val="4500"/>
              </a:spcBef>
              <a:spcAft>
                <a:spcPts val="0"/>
              </a:spcAft>
              <a:buSzPts val="7872"/>
              <a:buChar char="•"/>
              <a:defRPr/>
            </a:lvl5pPr>
            <a:lvl6pPr marL="2743200" lvl="5" indent="-728472" algn="l">
              <a:lnSpc>
                <a:spcPct val="90000"/>
              </a:lnSpc>
              <a:spcBef>
                <a:spcPts val="4500"/>
              </a:spcBef>
              <a:spcAft>
                <a:spcPts val="0"/>
              </a:spcAft>
              <a:buSzPts val="7872"/>
              <a:buChar char="•"/>
              <a:defRPr/>
            </a:lvl6pPr>
            <a:lvl7pPr marL="3200400" lvl="6" indent="-728472" algn="l">
              <a:lnSpc>
                <a:spcPct val="90000"/>
              </a:lnSpc>
              <a:spcBef>
                <a:spcPts val="4500"/>
              </a:spcBef>
              <a:spcAft>
                <a:spcPts val="0"/>
              </a:spcAft>
              <a:buSzPts val="7872"/>
              <a:buChar char="•"/>
              <a:defRPr/>
            </a:lvl7pPr>
            <a:lvl8pPr marL="3657600" lvl="7" indent="-728472" algn="l">
              <a:lnSpc>
                <a:spcPct val="90000"/>
              </a:lnSpc>
              <a:spcBef>
                <a:spcPts val="4500"/>
              </a:spcBef>
              <a:spcAft>
                <a:spcPts val="0"/>
              </a:spcAft>
              <a:buSzPts val="7872"/>
              <a:buChar char="•"/>
              <a:defRPr/>
            </a:lvl8pPr>
            <a:lvl9pPr marL="4114800" lvl="8" indent="-728471" algn="l">
              <a:lnSpc>
                <a:spcPct val="90000"/>
              </a:lnSpc>
              <a:spcBef>
                <a:spcPts val="4500"/>
              </a:spcBef>
              <a:spcAft>
                <a:spcPts val="0"/>
              </a:spcAft>
              <a:buSzPts val="7872"/>
              <a:buChar char="•"/>
              <a:defRPr/>
            </a:lvl9pPr>
          </a:lstStyle>
          <a:p>
            <a:endParaRPr/>
          </a:p>
        </p:txBody>
      </p:sp>
      <p:sp>
        <p:nvSpPr>
          <p:cNvPr id="30" name="Google Shape;30;p75"/>
          <p:cNvSpPr txBox="1">
            <a:spLocks noGrp="1"/>
          </p:cNvSpPr>
          <p:nvPr>
            <p:ph type="body" idx="2"/>
          </p:nvPr>
        </p:nvSpPr>
        <p:spPr>
          <a:xfrm>
            <a:off x="12344400" y="3651250"/>
            <a:ext cx="10363200" cy="8702676"/>
          </a:xfrm>
          <a:prstGeom prst="rect">
            <a:avLst/>
          </a:prstGeom>
          <a:noFill/>
          <a:ln>
            <a:noFill/>
          </a:ln>
        </p:spPr>
        <p:txBody>
          <a:bodyPr spcFirstLastPara="1" wrap="square" lIns="50800" tIns="50800" rIns="50800" bIns="50800" anchor="t" anchorCtr="0">
            <a:normAutofit/>
          </a:bodyPr>
          <a:lstStyle>
            <a:lvl1pPr marL="457200" lvl="0" indent="-728472" algn="l">
              <a:lnSpc>
                <a:spcPct val="90000"/>
              </a:lnSpc>
              <a:spcBef>
                <a:spcPts val="4500"/>
              </a:spcBef>
              <a:spcAft>
                <a:spcPts val="0"/>
              </a:spcAft>
              <a:buSzPts val="7872"/>
              <a:buChar char="•"/>
              <a:defRPr/>
            </a:lvl1pPr>
            <a:lvl2pPr marL="914400" lvl="1" indent="-728472" algn="l">
              <a:lnSpc>
                <a:spcPct val="90000"/>
              </a:lnSpc>
              <a:spcBef>
                <a:spcPts val="4500"/>
              </a:spcBef>
              <a:spcAft>
                <a:spcPts val="0"/>
              </a:spcAft>
              <a:buSzPts val="7872"/>
              <a:buChar char="•"/>
              <a:defRPr/>
            </a:lvl2pPr>
            <a:lvl3pPr marL="1371600" lvl="2" indent="-728472" algn="l">
              <a:lnSpc>
                <a:spcPct val="90000"/>
              </a:lnSpc>
              <a:spcBef>
                <a:spcPts val="4500"/>
              </a:spcBef>
              <a:spcAft>
                <a:spcPts val="0"/>
              </a:spcAft>
              <a:buSzPts val="7872"/>
              <a:buChar char="•"/>
              <a:defRPr/>
            </a:lvl3pPr>
            <a:lvl4pPr marL="1828800" lvl="3" indent="-728472" algn="l">
              <a:lnSpc>
                <a:spcPct val="90000"/>
              </a:lnSpc>
              <a:spcBef>
                <a:spcPts val="4500"/>
              </a:spcBef>
              <a:spcAft>
                <a:spcPts val="0"/>
              </a:spcAft>
              <a:buSzPts val="7872"/>
              <a:buChar char="•"/>
              <a:defRPr/>
            </a:lvl4pPr>
            <a:lvl5pPr marL="2286000" lvl="4" indent="-728472" algn="l">
              <a:lnSpc>
                <a:spcPct val="90000"/>
              </a:lnSpc>
              <a:spcBef>
                <a:spcPts val="4500"/>
              </a:spcBef>
              <a:spcAft>
                <a:spcPts val="0"/>
              </a:spcAft>
              <a:buSzPts val="7872"/>
              <a:buChar char="•"/>
              <a:defRPr/>
            </a:lvl5pPr>
            <a:lvl6pPr marL="2743200" lvl="5" indent="-728472" algn="l">
              <a:lnSpc>
                <a:spcPct val="90000"/>
              </a:lnSpc>
              <a:spcBef>
                <a:spcPts val="4500"/>
              </a:spcBef>
              <a:spcAft>
                <a:spcPts val="0"/>
              </a:spcAft>
              <a:buSzPts val="7872"/>
              <a:buChar char="•"/>
              <a:defRPr/>
            </a:lvl6pPr>
            <a:lvl7pPr marL="3200400" lvl="6" indent="-728472" algn="l">
              <a:lnSpc>
                <a:spcPct val="90000"/>
              </a:lnSpc>
              <a:spcBef>
                <a:spcPts val="4500"/>
              </a:spcBef>
              <a:spcAft>
                <a:spcPts val="0"/>
              </a:spcAft>
              <a:buSzPts val="7872"/>
              <a:buChar char="•"/>
              <a:defRPr/>
            </a:lvl7pPr>
            <a:lvl8pPr marL="3657600" lvl="7" indent="-728472" algn="l">
              <a:lnSpc>
                <a:spcPct val="90000"/>
              </a:lnSpc>
              <a:spcBef>
                <a:spcPts val="4500"/>
              </a:spcBef>
              <a:spcAft>
                <a:spcPts val="0"/>
              </a:spcAft>
              <a:buSzPts val="7872"/>
              <a:buChar char="•"/>
              <a:defRPr/>
            </a:lvl8pPr>
            <a:lvl9pPr marL="4114800" lvl="8" indent="-728471" algn="l">
              <a:lnSpc>
                <a:spcPct val="90000"/>
              </a:lnSpc>
              <a:spcBef>
                <a:spcPts val="4500"/>
              </a:spcBef>
              <a:spcAft>
                <a:spcPts val="0"/>
              </a:spcAft>
              <a:buSzPts val="7872"/>
              <a:buChar char="•"/>
              <a:defRPr/>
            </a:lvl9pPr>
          </a:lstStyle>
          <a:p>
            <a:endParaRPr/>
          </a:p>
        </p:txBody>
      </p:sp>
      <p:sp>
        <p:nvSpPr>
          <p:cNvPr id="31" name="Google Shape;31;p7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2" name="Google Shape;32;p7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3" name="Google Shape;33;p7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a:lvl1pPr>
            <a:lvl2pPr marL="0" marR="0" lvl="1" indent="0" algn="ctr">
              <a:lnSpc>
                <a:spcPct val="100000"/>
              </a:lnSpc>
              <a:spcBef>
                <a:spcPts val="0"/>
              </a:spcBef>
              <a:spcAft>
                <a:spcPts val="0"/>
              </a:spcAft>
              <a:buClr>
                <a:srgbClr val="000000"/>
              </a:buClr>
              <a:buSzPts val="1800"/>
              <a:buFont typeface="Helvetica Neue"/>
              <a:buNone/>
              <a:defRPr/>
            </a:lvl2pPr>
            <a:lvl3pPr marL="0" marR="0" lvl="2" indent="0" algn="ctr">
              <a:lnSpc>
                <a:spcPct val="100000"/>
              </a:lnSpc>
              <a:spcBef>
                <a:spcPts val="0"/>
              </a:spcBef>
              <a:spcAft>
                <a:spcPts val="0"/>
              </a:spcAft>
              <a:buClr>
                <a:srgbClr val="000000"/>
              </a:buClr>
              <a:buSzPts val="1800"/>
              <a:buFont typeface="Helvetica Neue"/>
              <a:buNone/>
              <a:defRPr/>
            </a:lvl3pPr>
            <a:lvl4pPr marL="0" marR="0" lvl="3" indent="0" algn="ctr">
              <a:lnSpc>
                <a:spcPct val="100000"/>
              </a:lnSpc>
              <a:spcBef>
                <a:spcPts val="0"/>
              </a:spcBef>
              <a:spcAft>
                <a:spcPts val="0"/>
              </a:spcAft>
              <a:buClr>
                <a:srgbClr val="000000"/>
              </a:buClr>
              <a:buSzPts val="1800"/>
              <a:buFont typeface="Helvetica Neue"/>
              <a:buNone/>
              <a:defRPr/>
            </a:lvl4pPr>
            <a:lvl5pPr marL="0" marR="0" lvl="4" indent="0" algn="ctr">
              <a:lnSpc>
                <a:spcPct val="100000"/>
              </a:lnSpc>
              <a:spcBef>
                <a:spcPts val="0"/>
              </a:spcBef>
              <a:spcAft>
                <a:spcPts val="0"/>
              </a:spcAft>
              <a:buClr>
                <a:srgbClr val="000000"/>
              </a:buClr>
              <a:buSzPts val="1800"/>
              <a:buFont typeface="Helvetica Neue"/>
              <a:buNone/>
              <a:defRPr/>
            </a:lvl5pPr>
            <a:lvl6pPr marL="0" marR="0" lvl="5" indent="0" algn="ctr">
              <a:lnSpc>
                <a:spcPct val="100000"/>
              </a:lnSpc>
              <a:spcBef>
                <a:spcPts val="0"/>
              </a:spcBef>
              <a:spcAft>
                <a:spcPts val="0"/>
              </a:spcAft>
              <a:buClr>
                <a:srgbClr val="000000"/>
              </a:buClr>
              <a:buSzPts val="1800"/>
              <a:buFont typeface="Helvetica Neue"/>
              <a:buNone/>
              <a:defRPr/>
            </a:lvl6pPr>
            <a:lvl7pPr marL="0" marR="0" lvl="6" indent="0" algn="ctr">
              <a:lnSpc>
                <a:spcPct val="100000"/>
              </a:lnSpc>
              <a:spcBef>
                <a:spcPts val="0"/>
              </a:spcBef>
              <a:spcAft>
                <a:spcPts val="0"/>
              </a:spcAft>
              <a:buClr>
                <a:srgbClr val="000000"/>
              </a:buClr>
              <a:buSzPts val="1800"/>
              <a:buFont typeface="Helvetica Neue"/>
              <a:buNone/>
              <a:defRPr/>
            </a:lvl7pPr>
            <a:lvl8pPr marL="0" marR="0" lvl="7" indent="0" algn="ctr">
              <a:lnSpc>
                <a:spcPct val="100000"/>
              </a:lnSpc>
              <a:spcBef>
                <a:spcPts val="0"/>
              </a:spcBef>
              <a:spcAft>
                <a:spcPts val="0"/>
              </a:spcAft>
              <a:buClr>
                <a:srgbClr val="000000"/>
              </a:buClr>
              <a:buSzPts val="1800"/>
              <a:buFont typeface="Helvetica Neue"/>
              <a:buNone/>
              <a:defRPr/>
            </a:lvl8pPr>
            <a:lvl9pPr marL="0" marR="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
        <p:cNvGrpSpPr/>
        <p:nvPr/>
      </p:nvGrpSpPr>
      <p:grpSpPr>
        <a:xfrm>
          <a:off x="0" y="0"/>
          <a:ext cx="0" cy="0"/>
          <a:chOff x="0" y="0"/>
          <a:chExt cx="0" cy="0"/>
        </a:xfrm>
      </p:grpSpPr>
      <p:sp>
        <p:nvSpPr>
          <p:cNvPr id="35" name="Google Shape;35;p76"/>
          <p:cNvSpPr txBox="1">
            <a:spLocks noGrp="1"/>
          </p:cNvSpPr>
          <p:nvPr>
            <p:ph type="ctrTitle"/>
          </p:nvPr>
        </p:nvSpPr>
        <p:spPr>
          <a:xfrm>
            <a:off x="3048000" y="2244726"/>
            <a:ext cx="18288000" cy="4775200"/>
          </a:xfrm>
          <a:prstGeom prst="rect">
            <a:avLst/>
          </a:prstGeom>
          <a:noFill/>
          <a:ln>
            <a:noFill/>
          </a:ln>
        </p:spPr>
        <p:txBody>
          <a:bodyPr spcFirstLastPara="1" wrap="square" lIns="50800" tIns="50800" rIns="50800" bIns="50800" anchor="b" anchorCtr="0">
            <a:normAutofit/>
          </a:bodyPr>
          <a:lstStyle>
            <a:lvl1pPr lvl="0" algn="ctr">
              <a:lnSpc>
                <a:spcPct val="80000"/>
              </a:lnSpc>
              <a:spcBef>
                <a:spcPts val="0"/>
              </a:spcBef>
              <a:spcAft>
                <a:spcPts val="0"/>
              </a:spcAft>
              <a:buSzPts val="8500"/>
              <a:buNone/>
              <a:defRPr sz="12000"/>
            </a:lvl1pPr>
            <a:lvl2pPr lvl="1" algn="l">
              <a:lnSpc>
                <a:spcPct val="80000"/>
              </a:lnSpc>
              <a:spcBef>
                <a:spcPts val="0"/>
              </a:spcBef>
              <a:spcAft>
                <a:spcPts val="0"/>
              </a:spcAft>
              <a:buSzPts val="8500"/>
              <a:buNone/>
              <a:defRPr/>
            </a:lvl2pPr>
            <a:lvl3pPr lvl="2" algn="l">
              <a:lnSpc>
                <a:spcPct val="80000"/>
              </a:lnSpc>
              <a:spcBef>
                <a:spcPts val="0"/>
              </a:spcBef>
              <a:spcAft>
                <a:spcPts val="0"/>
              </a:spcAft>
              <a:buSzPts val="8500"/>
              <a:buNone/>
              <a:defRPr/>
            </a:lvl3pPr>
            <a:lvl4pPr lvl="3" algn="l">
              <a:lnSpc>
                <a:spcPct val="80000"/>
              </a:lnSpc>
              <a:spcBef>
                <a:spcPts val="0"/>
              </a:spcBef>
              <a:spcAft>
                <a:spcPts val="0"/>
              </a:spcAft>
              <a:buSzPts val="8500"/>
              <a:buNone/>
              <a:defRPr/>
            </a:lvl4pPr>
            <a:lvl5pPr lvl="4" algn="l">
              <a:lnSpc>
                <a:spcPct val="80000"/>
              </a:lnSpc>
              <a:spcBef>
                <a:spcPts val="0"/>
              </a:spcBef>
              <a:spcAft>
                <a:spcPts val="0"/>
              </a:spcAft>
              <a:buSzPts val="8500"/>
              <a:buNone/>
              <a:defRPr/>
            </a:lvl5pPr>
            <a:lvl6pPr lvl="5" algn="l">
              <a:lnSpc>
                <a:spcPct val="80000"/>
              </a:lnSpc>
              <a:spcBef>
                <a:spcPts val="0"/>
              </a:spcBef>
              <a:spcAft>
                <a:spcPts val="0"/>
              </a:spcAft>
              <a:buSzPts val="8500"/>
              <a:buNone/>
              <a:defRPr/>
            </a:lvl6pPr>
            <a:lvl7pPr lvl="6" algn="l">
              <a:lnSpc>
                <a:spcPct val="80000"/>
              </a:lnSpc>
              <a:spcBef>
                <a:spcPts val="0"/>
              </a:spcBef>
              <a:spcAft>
                <a:spcPts val="0"/>
              </a:spcAft>
              <a:buSzPts val="8500"/>
              <a:buNone/>
              <a:defRPr/>
            </a:lvl7pPr>
            <a:lvl8pPr lvl="7" algn="l">
              <a:lnSpc>
                <a:spcPct val="80000"/>
              </a:lnSpc>
              <a:spcBef>
                <a:spcPts val="0"/>
              </a:spcBef>
              <a:spcAft>
                <a:spcPts val="0"/>
              </a:spcAft>
              <a:buSzPts val="8500"/>
              <a:buNone/>
              <a:defRPr/>
            </a:lvl8pPr>
            <a:lvl9pPr lvl="8" algn="l">
              <a:lnSpc>
                <a:spcPct val="80000"/>
              </a:lnSpc>
              <a:spcBef>
                <a:spcPts val="0"/>
              </a:spcBef>
              <a:spcAft>
                <a:spcPts val="0"/>
              </a:spcAft>
              <a:buSzPts val="8500"/>
              <a:buNone/>
              <a:defRPr/>
            </a:lvl9pPr>
          </a:lstStyle>
          <a:p>
            <a:endParaRPr/>
          </a:p>
        </p:txBody>
      </p:sp>
      <p:sp>
        <p:nvSpPr>
          <p:cNvPr id="36" name="Google Shape;36;p76"/>
          <p:cNvSpPr txBox="1">
            <a:spLocks noGrp="1"/>
          </p:cNvSpPr>
          <p:nvPr>
            <p:ph type="subTitle" idx="1"/>
          </p:nvPr>
        </p:nvSpPr>
        <p:spPr>
          <a:xfrm>
            <a:off x="3048000" y="7204076"/>
            <a:ext cx="18288000" cy="3311524"/>
          </a:xfrm>
          <a:prstGeom prst="rect">
            <a:avLst/>
          </a:prstGeom>
          <a:noFill/>
          <a:ln>
            <a:noFill/>
          </a:ln>
        </p:spPr>
        <p:txBody>
          <a:bodyPr spcFirstLastPara="1" wrap="square" lIns="50800" tIns="50800" rIns="50800" bIns="50800" anchor="t" anchorCtr="0">
            <a:normAutofit/>
          </a:bodyPr>
          <a:lstStyle>
            <a:lvl1pPr lvl="0" algn="ctr">
              <a:lnSpc>
                <a:spcPct val="90000"/>
              </a:lnSpc>
              <a:spcBef>
                <a:spcPts val="4500"/>
              </a:spcBef>
              <a:spcAft>
                <a:spcPts val="0"/>
              </a:spcAft>
              <a:buSzPts val="7872"/>
              <a:buNone/>
              <a:defRPr sz="4800"/>
            </a:lvl1pPr>
            <a:lvl2pPr lvl="1" algn="ctr">
              <a:lnSpc>
                <a:spcPct val="90000"/>
              </a:lnSpc>
              <a:spcBef>
                <a:spcPts val="4500"/>
              </a:spcBef>
              <a:spcAft>
                <a:spcPts val="0"/>
              </a:spcAft>
              <a:buSzPts val="7872"/>
              <a:buNone/>
              <a:defRPr sz="4000"/>
            </a:lvl2pPr>
            <a:lvl3pPr lvl="2" algn="ctr">
              <a:lnSpc>
                <a:spcPct val="90000"/>
              </a:lnSpc>
              <a:spcBef>
                <a:spcPts val="4500"/>
              </a:spcBef>
              <a:spcAft>
                <a:spcPts val="0"/>
              </a:spcAft>
              <a:buSzPts val="7872"/>
              <a:buNone/>
              <a:defRPr sz="3600"/>
            </a:lvl3pPr>
            <a:lvl4pPr lvl="3" algn="ctr">
              <a:lnSpc>
                <a:spcPct val="90000"/>
              </a:lnSpc>
              <a:spcBef>
                <a:spcPts val="4500"/>
              </a:spcBef>
              <a:spcAft>
                <a:spcPts val="0"/>
              </a:spcAft>
              <a:buSzPts val="7872"/>
              <a:buNone/>
              <a:defRPr sz="3200"/>
            </a:lvl4pPr>
            <a:lvl5pPr lvl="4" algn="ctr">
              <a:lnSpc>
                <a:spcPct val="90000"/>
              </a:lnSpc>
              <a:spcBef>
                <a:spcPts val="4500"/>
              </a:spcBef>
              <a:spcAft>
                <a:spcPts val="0"/>
              </a:spcAft>
              <a:buSzPts val="7872"/>
              <a:buNone/>
              <a:defRPr sz="3200"/>
            </a:lvl5pPr>
            <a:lvl6pPr lvl="5" algn="ctr">
              <a:lnSpc>
                <a:spcPct val="90000"/>
              </a:lnSpc>
              <a:spcBef>
                <a:spcPts val="4500"/>
              </a:spcBef>
              <a:spcAft>
                <a:spcPts val="0"/>
              </a:spcAft>
              <a:buSzPts val="7872"/>
              <a:buNone/>
              <a:defRPr sz="3200"/>
            </a:lvl6pPr>
            <a:lvl7pPr lvl="6" algn="ctr">
              <a:lnSpc>
                <a:spcPct val="90000"/>
              </a:lnSpc>
              <a:spcBef>
                <a:spcPts val="4500"/>
              </a:spcBef>
              <a:spcAft>
                <a:spcPts val="0"/>
              </a:spcAft>
              <a:buSzPts val="7872"/>
              <a:buNone/>
              <a:defRPr sz="3200"/>
            </a:lvl7pPr>
            <a:lvl8pPr lvl="7" algn="ctr">
              <a:lnSpc>
                <a:spcPct val="90000"/>
              </a:lnSpc>
              <a:spcBef>
                <a:spcPts val="4500"/>
              </a:spcBef>
              <a:spcAft>
                <a:spcPts val="0"/>
              </a:spcAft>
              <a:buSzPts val="7872"/>
              <a:buNone/>
              <a:defRPr sz="3200"/>
            </a:lvl8pPr>
            <a:lvl9pPr lvl="8" algn="ctr">
              <a:lnSpc>
                <a:spcPct val="90000"/>
              </a:lnSpc>
              <a:spcBef>
                <a:spcPts val="4500"/>
              </a:spcBef>
              <a:spcAft>
                <a:spcPts val="0"/>
              </a:spcAft>
              <a:buSzPts val="7872"/>
              <a:buNone/>
              <a:defRPr sz="3200"/>
            </a:lvl9pPr>
          </a:lstStyle>
          <a:p>
            <a:endParaRPr/>
          </a:p>
        </p:txBody>
      </p:sp>
      <p:sp>
        <p:nvSpPr>
          <p:cNvPr id="37" name="Google Shape;37;p7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8" name="Google Shape;38;p7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9" name="Google Shape;39;p7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a:lvl1pPr>
            <a:lvl2pPr marL="0" marR="0" lvl="1" indent="0" algn="ctr">
              <a:lnSpc>
                <a:spcPct val="100000"/>
              </a:lnSpc>
              <a:spcBef>
                <a:spcPts val="0"/>
              </a:spcBef>
              <a:spcAft>
                <a:spcPts val="0"/>
              </a:spcAft>
              <a:buClr>
                <a:srgbClr val="000000"/>
              </a:buClr>
              <a:buSzPts val="1800"/>
              <a:buFont typeface="Helvetica Neue"/>
              <a:buNone/>
              <a:defRPr/>
            </a:lvl2pPr>
            <a:lvl3pPr marL="0" marR="0" lvl="2" indent="0" algn="ctr">
              <a:lnSpc>
                <a:spcPct val="100000"/>
              </a:lnSpc>
              <a:spcBef>
                <a:spcPts val="0"/>
              </a:spcBef>
              <a:spcAft>
                <a:spcPts val="0"/>
              </a:spcAft>
              <a:buClr>
                <a:srgbClr val="000000"/>
              </a:buClr>
              <a:buSzPts val="1800"/>
              <a:buFont typeface="Helvetica Neue"/>
              <a:buNone/>
              <a:defRPr/>
            </a:lvl3pPr>
            <a:lvl4pPr marL="0" marR="0" lvl="3" indent="0" algn="ctr">
              <a:lnSpc>
                <a:spcPct val="100000"/>
              </a:lnSpc>
              <a:spcBef>
                <a:spcPts val="0"/>
              </a:spcBef>
              <a:spcAft>
                <a:spcPts val="0"/>
              </a:spcAft>
              <a:buClr>
                <a:srgbClr val="000000"/>
              </a:buClr>
              <a:buSzPts val="1800"/>
              <a:buFont typeface="Helvetica Neue"/>
              <a:buNone/>
              <a:defRPr/>
            </a:lvl4pPr>
            <a:lvl5pPr marL="0" marR="0" lvl="4" indent="0" algn="ctr">
              <a:lnSpc>
                <a:spcPct val="100000"/>
              </a:lnSpc>
              <a:spcBef>
                <a:spcPts val="0"/>
              </a:spcBef>
              <a:spcAft>
                <a:spcPts val="0"/>
              </a:spcAft>
              <a:buClr>
                <a:srgbClr val="000000"/>
              </a:buClr>
              <a:buSzPts val="1800"/>
              <a:buFont typeface="Helvetica Neue"/>
              <a:buNone/>
              <a:defRPr/>
            </a:lvl5pPr>
            <a:lvl6pPr marL="0" marR="0" lvl="5" indent="0" algn="ctr">
              <a:lnSpc>
                <a:spcPct val="100000"/>
              </a:lnSpc>
              <a:spcBef>
                <a:spcPts val="0"/>
              </a:spcBef>
              <a:spcAft>
                <a:spcPts val="0"/>
              </a:spcAft>
              <a:buClr>
                <a:srgbClr val="000000"/>
              </a:buClr>
              <a:buSzPts val="1800"/>
              <a:buFont typeface="Helvetica Neue"/>
              <a:buNone/>
              <a:defRPr/>
            </a:lvl6pPr>
            <a:lvl7pPr marL="0" marR="0" lvl="6" indent="0" algn="ctr">
              <a:lnSpc>
                <a:spcPct val="100000"/>
              </a:lnSpc>
              <a:spcBef>
                <a:spcPts val="0"/>
              </a:spcBef>
              <a:spcAft>
                <a:spcPts val="0"/>
              </a:spcAft>
              <a:buClr>
                <a:srgbClr val="000000"/>
              </a:buClr>
              <a:buSzPts val="1800"/>
              <a:buFont typeface="Helvetica Neue"/>
              <a:buNone/>
              <a:defRPr/>
            </a:lvl7pPr>
            <a:lvl8pPr marL="0" marR="0" lvl="7" indent="0" algn="ctr">
              <a:lnSpc>
                <a:spcPct val="100000"/>
              </a:lnSpc>
              <a:spcBef>
                <a:spcPts val="0"/>
              </a:spcBef>
              <a:spcAft>
                <a:spcPts val="0"/>
              </a:spcAft>
              <a:buClr>
                <a:srgbClr val="000000"/>
              </a:buClr>
              <a:buSzPts val="1800"/>
              <a:buFont typeface="Helvetica Neue"/>
              <a:buNone/>
              <a:defRPr/>
            </a:lvl8pPr>
            <a:lvl9pPr marL="0" marR="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 Two Content">
  <p:cSld name="Default - Two Content">
    <p:spTree>
      <p:nvGrpSpPr>
        <p:cNvPr id="1" name="Shape 40"/>
        <p:cNvGrpSpPr/>
        <p:nvPr/>
      </p:nvGrpSpPr>
      <p:grpSpPr>
        <a:xfrm>
          <a:off x="0" y="0"/>
          <a:ext cx="0" cy="0"/>
          <a:chOff x="0" y="0"/>
          <a:chExt cx="0" cy="0"/>
        </a:xfrm>
      </p:grpSpPr>
      <p:sp>
        <p:nvSpPr>
          <p:cNvPr id="41" name="Google Shape;41;p77"/>
          <p:cNvSpPr txBox="1">
            <a:spLocks noGrp="1"/>
          </p:cNvSpPr>
          <p:nvPr>
            <p:ph type="body" idx="1"/>
          </p:nvPr>
        </p:nvSpPr>
        <p:spPr>
          <a:xfrm>
            <a:off x="12395200" y="3200398"/>
            <a:ext cx="10769600" cy="9051928"/>
          </a:xfrm>
          <a:prstGeom prst="rect">
            <a:avLst/>
          </a:prstGeom>
          <a:noFill/>
          <a:ln>
            <a:noFill/>
          </a:ln>
        </p:spPr>
        <p:txBody>
          <a:bodyPr spcFirstLastPara="1" wrap="square" lIns="50800" tIns="50800" rIns="50800" bIns="50800" anchor="t" anchorCtr="0">
            <a:normAutofit/>
          </a:bodyPr>
          <a:lstStyle>
            <a:lvl1pPr marL="457200" lvl="0" indent="-728472" algn="l">
              <a:lnSpc>
                <a:spcPct val="90000"/>
              </a:lnSpc>
              <a:spcBef>
                <a:spcPts val="4500"/>
              </a:spcBef>
              <a:spcAft>
                <a:spcPts val="0"/>
              </a:spcAft>
              <a:buSzPts val="7872"/>
              <a:buChar char="•"/>
              <a:defRPr sz="5200"/>
            </a:lvl1pPr>
            <a:lvl2pPr marL="914400" lvl="1" indent="-728472" algn="l">
              <a:lnSpc>
                <a:spcPct val="90000"/>
              </a:lnSpc>
              <a:spcBef>
                <a:spcPts val="4500"/>
              </a:spcBef>
              <a:spcAft>
                <a:spcPts val="0"/>
              </a:spcAft>
              <a:buSzPts val="7872"/>
              <a:buChar char="•"/>
              <a:defRPr/>
            </a:lvl2pPr>
            <a:lvl3pPr marL="1371600" lvl="2" indent="-728472" algn="l">
              <a:lnSpc>
                <a:spcPct val="90000"/>
              </a:lnSpc>
              <a:spcBef>
                <a:spcPts val="4500"/>
              </a:spcBef>
              <a:spcAft>
                <a:spcPts val="0"/>
              </a:spcAft>
              <a:buSzPts val="7872"/>
              <a:buChar char="•"/>
              <a:defRPr/>
            </a:lvl3pPr>
            <a:lvl4pPr marL="1828800" lvl="3" indent="-728472" algn="l">
              <a:lnSpc>
                <a:spcPct val="90000"/>
              </a:lnSpc>
              <a:spcBef>
                <a:spcPts val="4500"/>
              </a:spcBef>
              <a:spcAft>
                <a:spcPts val="0"/>
              </a:spcAft>
              <a:buSzPts val="7872"/>
              <a:buChar char="•"/>
              <a:defRPr/>
            </a:lvl4pPr>
            <a:lvl5pPr marL="2286000" lvl="4" indent="-728472" algn="l">
              <a:lnSpc>
                <a:spcPct val="90000"/>
              </a:lnSpc>
              <a:spcBef>
                <a:spcPts val="4500"/>
              </a:spcBef>
              <a:spcAft>
                <a:spcPts val="0"/>
              </a:spcAft>
              <a:buSzPts val="7872"/>
              <a:buChar char="•"/>
              <a:defRPr/>
            </a:lvl5pPr>
            <a:lvl6pPr marL="2743200" lvl="5" indent="-728472" algn="l">
              <a:lnSpc>
                <a:spcPct val="90000"/>
              </a:lnSpc>
              <a:spcBef>
                <a:spcPts val="4500"/>
              </a:spcBef>
              <a:spcAft>
                <a:spcPts val="0"/>
              </a:spcAft>
              <a:buSzPts val="7872"/>
              <a:buChar char="•"/>
              <a:defRPr/>
            </a:lvl6pPr>
            <a:lvl7pPr marL="3200400" lvl="6" indent="-728472" algn="l">
              <a:lnSpc>
                <a:spcPct val="90000"/>
              </a:lnSpc>
              <a:spcBef>
                <a:spcPts val="4500"/>
              </a:spcBef>
              <a:spcAft>
                <a:spcPts val="0"/>
              </a:spcAft>
              <a:buSzPts val="7872"/>
              <a:buChar char="•"/>
              <a:defRPr/>
            </a:lvl7pPr>
            <a:lvl8pPr marL="3657600" lvl="7" indent="-728472" algn="l">
              <a:lnSpc>
                <a:spcPct val="90000"/>
              </a:lnSpc>
              <a:spcBef>
                <a:spcPts val="4500"/>
              </a:spcBef>
              <a:spcAft>
                <a:spcPts val="0"/>
              </a:spcAft>
              <a:buSzPts val="7872"/>
              <a:buChar char="•"/>
              <a:defRPr/>
            </a:lvl8pPr>
            <a:lvl9pPr marL="4114800" lvl="8" indent="-728471" algn="l">
              <a:lnSpc>
                <a:spcPct val="90000"/>
              </a:lnSpc>
              <a:spcBef>
                <a:spcPts val="4500"/>
              </a:spcBef>
              <a:spcAft>
                <a:spcPts val="0"/>
              </a:spcAft>
              <a:buSzPts val="7872"/>
              <a:buChar char="•"/>
              <a:defRPr/>
            </a:lvl9pPr>
          </a:lstStyle>
          <a:p>
            <a:endParaRPr/>
          </a:p>
        </p:txBody>
      </p:sp>
      <p:sp>
        <p:nvSpPr>
          <p:cNvPr id="42" name="Google Shape;42;p77"/>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SzPts val="8500"/>
              <a:buNone/>
              <a:defRPr/>
            </a:lvl1pPr>
            <a:lvl2pPr lvl="1" algn="l">
              <a:lnSpc>
                <a:spcPct val="80000"/>
              </a:lnSpc>
              <a:spcBef>
                <a:spcPts val="0"/>
              </a:spcBef>
              <a:spcAft>
                <a:spcPts val="0"/>
              </a:spcAft>
              <a:buSzPts val="8500"/>
              <a:buNone/>
              <a:defRPr/>
            </a:lvl2pPr>
            <a:lvl3pPr lvl="2" algn="l">
              <a:lnSpc>
                <a:spcPct val="80000"/>
              </a:lnSpc>
              <a:spcBef>
                <a:spcPts val="0"/>
              </a:spcBef>
              <a:spcAft>
                <a:spcPts val="0"/>
              </a:spcAft>
              <a:buSzPts val="8500"/>
              <a:buNone/>
              <a:defRPr/>
            </a:lvl3pPr>
            <a:lvl4pPr lvl="3" algn="l">
              <a:lnSpc>
                <a:spcPct val="80000"/>
              </a:lnSpc>
              <a:spcBef>
                <a:spcPts val="0"/>
              </a:spcBef>
              <a:spcAft>
                <a:spcPts val="0"/>
              </a:spcAft>
              <a:buSzPts val="8500"/>
              <a:buNone/>
              <a:defRPr/>
            </a:lvl4pPr>
            <a:lvl5pPr lvl="4" algn="l">
              <a:lnSpc>
                <a:spcPct val="80000"/>
              </a:lnSpc>
              <a:spcBef>
                <a:spcPts val="0"/>
              </a:spcBef>
              <a:spcAft>
                <a:spcPts val="0"/>
              </a:spcAft>
              <a:buSzPts val="8500"/>
              <a:buNone/>
              <a:defRPr/>
            </a:lvl5pPr>
            <a:lvl6pPr lvl="5" algn="l">
              <a:lnSpc>
                <a:spcPct val="80000"/>
              </a:lnSpc>
              <a:spcBef>
                <a:spcPts val="0"/>
              </a:spcBef>
              <a:spcAft>
                <a:spcPts val="0"/>
              </a:spcAft>
              <a:buSzPts val="8500"/>
              <a:buNone/>
              <a:defRPr/>
            </a:lvl6pPr>
            <a:lvl7pPr lvl="6" algn="l">
              <a:lnSpc>
                <a:spcPct val="80000"/>
              </a:lnSpc>
              <a:spcBef>
                <a:spcPts val="0"/>
              </a:spcBef>
              <a:spcAft>
                <a:spcPts val="0"/>
              </a:spcAft>
              <a:buSzPts val="8500"/>
              <a:buNone/>
              <a:defRPr/>
            </a:lvl7pPr>
            <a:lvl8pPr lvl="7" algn="l">
              <a:lnSpc>
                <a:spcPct val="80000"/>
              </a:lnSpc>
              <a:spcBef>
                <a:spcPts val="0"/>
              </a:spcBef>
              <a:spcAft>
                <a:spcPts val="0"/>
              </a:spcAft>
              <a:buSzPts val="8500"/>
              <a:buNone/>
              <a:defRPr/>
            </a:lvl8pPr>
            <a:lvl9pPr lvl="8" algn="l">
              <a:lnSpc>
                <a:spcPct val="80000"/>
              </a:lnSpc>
              <a:spcBef>
                <a:spcPts val="0"/>
              </a:spcBef>
              <a:spcAft>
                <a:spcPts val="0"/>
              </a:spcAft>
              <a:buSzPts val="8500"/>
              <a:buNone/>
              <a:defRPr/>
            </a:lvl9pPr>
          </a:lstStyle>
          <a:p>
            <a:endParaRPr/>
          </a:p>
        </p:txBody>
      </p:sp>
      <p:sp>
        <p:nvSpPr>
          <p:cNvPr id="43" name="Google Shape;43;p77"/>
          <p:cNvSpPr txBox="1">
            <a:spLocks noGrp="1"/>
          </p:cNvSpPr>
          <p:nvPr>
            <p:ph type="body" idx="2"/>
          </p:nvPr>
        </p:nvSpPr>
        <p:spPr>
          <a:xfrm>
            <a:off x="1219200" y="3200398"/>
            <a:ext cx="10769600" cy="9051928"/>
          </a:xfrm>
          <a:prstGeom prst="rect">
            <a:avLst/>
          </a:prstGeom>
          <a:noFill/>
          <a:ln>
            <a:noFill/>
          </a:ln>
        </p:spPr>
        <p:txBody>
          <a:bodyPr spcFirstLastPara="1" wrap="square" lIns="50800" tIns="50800" rIns="50800" bIns="50800" anchor="t" anchorCtr="0">
            <a:normAutofit/>
          </a:bodyPr>
          <a:lstStyle>
            <a:lvl1pPr marL="457200" lvl="0" indent="-728472" algn="l">
              <a:lnSpc>
                <a:spcPct val="90000"/>
              </a:lnSpc>
              <a:spcBef>
                <a:spcPts val="4500"/>
              </a:spcBef>
              <a:spcAft>
                <a:spcPts val="0"/>
              </a:spcAft>
              <a:buSzPts val="7872"/>
              <a:buChar char="•"/>
              <a:defRPr/>
            </a:lvl1pPr>
            <a:lvl2pPr marL="914400" lvl="1" indent="-728472" algn="l">
              <a:lnSpc>
                <a:spcPct val="90000"/>
              </a:lnSpc>
              <a:spcBef>
                <a:spcPts val="4500"/>
              </a:spcBef>
              <a:spcAft>
                <a:spcPts val="0"/>
              </a:spcAft>
              <a:buSzPts val="7872"/>
              <a:buChar char="•"/>
              <a:defRPr/>
            </a:lvl2pPr>
            <a:lvl3pPr marL="1371600" lvl="2" indent="-728472" algn="l">
              <a:lnSpc>
                <a:spcPct val="90000"/>
              </a:lnSpc>
              <a:spcBef>
                <a:spcPts val="4500"/>
              </a:spcBef>
              <a:spcAft>
                <a:spcPts val="0"/>
              </a:spcAft>
              <a:buSzPts val="7872"/>
              <a:buChar char="•"/>
              <a:defRPr/>
            </a:lvl3pPr>
            <a:lvl4pPr marL="1828800" lvl="3" indent="-728472" algn="l">
              <a:lnSpc>
                <a:spcPct val="90000"/>
              </a:lnSpc>
              <a:spcBef>
                <a:spcPts val="4500"/>
              </a:spcBef>
              <a:spcAft>
                <a:spcPts val="0"/>
              </a:spcAft>
              <a:buSzPts val="7872"/>
              <a:buChar char="•"/>
              <a:defRPr/>
            </a:lvl4pPr>
            <a:lvl5pPr marL="2286000" lvl="4" indent="-728472" algn="l">
              <a:lnSpc>
                <a:spcPct val="90000"/>
              </a:lnSpc>
              <a:spcBef>
                <a:spcPts val="4500"/>
              </a:spcBef>
              <a:spcAft>
                <a:spcPts val="0"/>
              </a:spcAft>
              <a:buSzPts val="7872"/>
              <a:buChar char="•"/>
              <a:defRPr/>
            </a:lvl5pPr>
            <a:lvl6pPr marL="2743200" lvl="5" indent="-728472" algn="l">
              <a:lnSpc>
                <a:spcPct val="90000"/>
              </a:lnSpc>
              <a:spcBef>
                <a:spcPts val="4500"/>
              </a:spcBef>
              <a:spcAft>
                <a:spcPts val="0"/>
              </a:spcAft>
              <a:buSzPts val="7872"/>
              <a:buChar char="•"/>
              <a:defRPr/>
            </a:lvl6pPr>
            <a:lvl7pPr marL="3200400" lvl="6" indent="-728472" algn="l">
              <a:lnSpc>
                <a:spcPct val="90000"/>
              </a:lnSpc>
              <a:spcBef>
                <a:spcPts val="4500"/>
              </a:spcBef>
              <a:spcAft>
                <a:spcPts val="0"/>
              </a:spcAft>
              <a:buSzPts val="7872"/>
              <a:buChar char="•"/>
              <a:defRPr/>
            </a:lvl7pPr>
            <a:lvl8pPr marL="3657600" lvl="7" indent="-728472" algn="l">
              <a:lnSpc>
                <a:spcPct val="90000"/>
              </a:lnSpc>
              <a:spcBef>
                <a:spcPts val="4500"/>
              </a:spcBef>
              <a:spcAft>
                <a:spcPts val="0"/>
              </a:spcAft>
              <a:buSzPts val="7872"/>
              <a:buChar char="•"/>
              <a:defRPr/>
            </a:lvl8pPr>
            <a:lvl9pPr marL="4114800" lvl="8" indent="-728471" algn="l">
              <a:lnSpc>
                <a:spcPct val="90000"/>
              </a:lnSpc>
              <a:spcBef>
                <a:spcPts val="4500"/>
              </a:spcBef>
              <a:spcAft>
                <a:spcPts val="0"/>
              </a:spcAft>
              <a:buSzPts val="7872"/>
              <a:buChar char="•"/>
              <a:defRPr/>
            </a:lvl9pPr>
          </a:lstStyle>
          <a:p>
            <a:endParaRPr/>
          </a:p>
        </p:txBody>
      </p:sp>
      <p:sp>
        <p:nvSpPr>
          <p:cNvPr id="44" name="Google Shape;44;p77"/>
          <p:cNvSpPr txBox="1">
            <a:spLocks noGrp="1"/>
          </p:cNvSpPr>
          <p:nvPr>
            <p:ph type="sldNum" idx="12"/>
          </p:nvPr>
        </p:nvSpPr>
        <p:spPr>
          <a:xfrm>
            <a:off x="12001499" y="13076008"/>
            <a:ext cx="368505" cy="3795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a:lvl1pPr>
            <a:lvl2pPr marL="0" marR="0" lvl="1" indent="0" algn="ctr">
              <a:lnSpc>
                <a:spcPct val="100000"/>
              </a:lnSpc>
              <a:spcBef>
                <a:spcPts val="0"/>
              </a:spcBef>
              <a:spcAft>
                <a:spcPts val="0"/>
              </a:spcAft>
              <a:buClr>
                <a:srgbClr val="000000"/>
              </a:buClr>
              <a:buSzPts val="1800"/>
              <a:buFont typeface="Helvetica Neue"/>
              <a:buNone/>
              <a:defRPr/>
            </a:lvl2pPr>
            <a:lvl3pPr marL="0" marR="0" lvl="2" indent="0" algn="ctr">
              <a:lnSpc>
                <a:spcPct val="100000"/>
              </a:lnSpc>
              <a:spcBef>
                <a:spcPts val="0"/>
              </a:spcBef>
              <a:spcAft>
                <a:spcPts val="0"/>
              </a:spcAft>
              <a:buClr>
                <a:srgbClr val="000000"/>
              </a:buClr>
              <a:buSzPts val="1800"/>
              <a:buFont typeface="Helvetica Neue"/>
              <a:buNone/>
              <a:defRPr/>
            </a:lvl3pPr>
            <a:lvl4pPr marL="0" marR="0" lvl="3" indent="0" algn="ctr">
              <a:lnSpc>
                <a:spcPct val="100000"/>
              </a:lnSpc>
              <a:spcBef>
                <a:spcPts val="0"/>
              </a:spcBef>
              <a:spcAft>
                <a:spcPts val="0"/>
              </a:spcAft>
              <a:buClr>
                <a:srgbClr val="000000"/>
              </a:buClr>
              <a:buSzPts val="1800"/>
              <a:buFont typeface="Helvetica Neue"/>
              <a:buNone/>
              <a:defRPr/>
            </a:lvl4pPr>
            <a:lvl5pPr marL="0" marR="0" lvl="4" indent="0" algn="ctr">
              <a:lnSpc>
                <a:spcPct val="100000"/>
              </a:lnSpc>
              <a:spcBef>
                <a:spcPts val="0"/>
              </a:spcBef>
              <a:spcAft>
                <a:spcPts val="0"/>
              </a:spcAft>
              <a:buClr>
                <a:srgbClr val="000000"/>
              </a:buClr>
              <a:buSzPts val="1800"/>
              <a:buFont typeface="Helvetica Neue"/>
              <a:buNone/>
              <a:defRPr/>
            </a:lvl5pPr>
            <a:lvl6pPr marL="0" marR="0" lvl="5" indent="0" algn="ctr">
              <a:lnSpc>
                <a:spcPct val="100000"/>
              </a:lnSpc>
              <a:spcBef>
                <a:spcPts val="0"/>
              </a:spcBef>
              <a:spcAft>
                <a:spcPts val="0"/>
              </a:spcAft>
              <a:buClr>
                <a:srgbClr val="000000"/>
              </a:buClr>
              <a:buSzPts val="1800"/>
              <a:buFont typeface="Helvetica Neue"/>
              <a:buNone/>
              <a:defRPr/>
            </a:lvl6pPr>
            <a:lvl7pPr marL="0" marR="0" lvl="6" indent="0" algn="ctr">
              <a:lnSpc>
                <a:spcPct val="100000"/>
              </a:lnSpc>
              <a:spcBef>
                <a:spcPts val="0"/>
              </a:spcBef>
              <a:spcAft>
                <a:spcPts val="0"/>
              </a:spcAft>
              <a:buClr>
                <a:srgbClr val="000000"/>
              </a:buClr>
              <a:buSzPts val="1800"/>
              <a:buFont typeface="Helvetica Neue"/>
              <a:buNone/>
              <a:defRPr/>
            </a:lvl7pPr>
            <a:lvl8pPr marL="0" marR="0" lvl="7" indent="0" algn="ctr">
              <a:lnSpc>
                <a:spcPct val="100000"/>
              </a:lnSpc>
              <a:spcBef>
                <a:spcPts val="0"/>
              </a:spcBef>
              <a:spcAft>
                <a:spcPts val="0"/>
              </a:spcAft>
              <a:buClr>
                <a:srgbClr val="000000"/>
              </a:buClr>
              <a:buSzPts val="1800"/>
              <a:buFont typeface="Helvetica Neue"/>
              <a:buNone/>
              <a:defRPr/>
            </a:lvl8pPr>
            <a:lvl9pPr marL="0" marR="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45"/>
        <p:cNvGrpSpPr/>
        <p:nvPr/>
      </p:nvGrpSpPr>
      <p:grpSpPr>
        <a:xfrm>
          <a:off x="0" y="0"/>
          <a:ext cx="0" cy="0"/>
          <a:chOff x="0" y="0"/>
          <a:chExt cx="0" cy="0"/>
        </a:xfrm>
      </p:grpSpPr>
      <p:sp>
        <p:nvSpPr>
          <p:cNvPr id="46" name="Google Shape;46;p78"/>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SzPts val="8500"/>
              <a:buNone/>
              <a:defRPr/>
            </a:lvl1pPr>
            <a:lvl2pPr lvl="1" algn="l">
              <a:lnSpc>
                <a:spcPct val="80000"/>
              </a:lnSpc>
              <a:spcBef>
                <a:spcPts val="0"/>
              </a:spcBef>
              <a:spcAft>
                <a:spcPts val="0"/>
              </a:spcAft>
              <a:buSzPts val="8500"/>
              <a:buNone/>
              <a:defRPr/>
            </a:lvl2pPr>
            <a:lvl3pPr lvl="2" algn="l">
              <a:lnSpc>
                <a:spcPct val="80000"/>
              </a:lnSpc>
              <a:spcBef>
                <a:spcPts val="0"/>
              </a:spcBef>
              <a:spcAft>
                <a:spcPts val="0"/>
              </a:spcAft>
              <a:buSzPts val="8500"/>
              <a:buNone/>
              <a:defRPr/>
            </a:lvl3pPr>
            <a:lvl4pPr lvl="3" algn="l">
              <a:lnSpc>
                <a:spcPct val="80000"/>
              </a:lnSpc>
              <a:spcBef>
                <a:spcPts val="0"/>
              </a:spcBef>
              <a:spcAft>
                <a:spcPts val="0"/>
              </a:spcAft>
              <a:buSzPts val="8500"/>
              <a:buNone/>
              <a:defRPr/>
            </a:lvl4pPr>
            <a:lvl5pPr lvl="4" algn="l">
              <a:lnSpc>
                <a:spcPct val="80000"/>
              </a:lnSpc>
              <a:spcBef>
                <a:spcPts val="0"/>
              </a:spcBef>
              <a:spcAft>
                <a:spcPts val="0"/>
              </a:spcAft>
              <a:buSzPts val="8500"/>
              <a:buNone/>
              <a:defRPr/>
            </a:lvl5pPr>
            <a:lvl6pPr lvl="5" algn="l">
              <a:lnSpc>
                <a:spcPct val="80000"/>
              </a:lnSpc>
              <a:spcBef>
                <a:spcPts val="0"/>
              </a:spcBef>
              <a:spcAft>
                <a:spcPts val="0"/>
              </a:spcAft>
              <a:buSzPts val="8500"/>
              <a:buNone/>
              <a:defRPr/>
            </a:lvl6pPr>
            <a:lvl7pPr lvl="6" algn="l">
              <a:lnSpc>
                <a:spcPct val="80000"/>
              </a:lnSpc>
              <a:spcBef>
                <a:spcPts val="0"/>
              </a:spcBef>
              <a:spcAft>
                <a:spcPts val="0"/>
              </a:spcAft>
              <a:buSzPts val="8500"/>
              <a:buNone/>
              <a:defRPr/>
            </a:lvl7pPr>
            <a:lvl8pPr lvl="7" algn="l">
              <a:lnSpc>
                <a:spcPct val="80000"/>
              </a:lnSpc>
              <a:spcBef>
                <a:spcPts val="0"/>
              </a:spcBef>
              <a:spcAft>
                <a:spcPts val="0"/>
              </a:spcAft>
              <a:buSzPts val="8500"/>
              <a:buNone/>
              <a:defRPr/>
            </a:lvl8pPr>
            <a:lvl9pPr lvl="8" algn="l">
              <a:lnSpc>
                <a:spcPct val="80000"/>
              </a:lnSpc>
              <a:spcBef>
                <a:spcPts val="0"/>
              </a:spcBef>
              <a:spcAft>
                <a:spcPts val="0"/>
              </a:spcAft>
              <a:buSzPts val="8500"/>
              <a:buNone/>
              <a:defRPr/>
            </a:lvl9pPr>
          </a:lstStyle>
          <a:p>
            <a:endParaRPr/>
          </a:p>
        </p:txBody>
      </p:sp>
      <p:sp>
        <p:nvSpPr>
          <p:cNvPr id="47" name="Google Shape;47;p7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48" name="Google Shape;48;p7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49" name="Google Shape;49;p7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SzPts val="1800"/>
              <a:buNone/>
              <a:defRPr/>
            </a:lvl1pPr>
            <a:lvl2pPr marL="0" lvl="1" indent="0" algn="ctr">
              <a:lnSpc>
                <a:spcPct val="100000"/>
              </a:lnSpc>
              <a:spcBef>
                <a:spcPts val="0"/>
              </a:spcBef>
              <a:spcAft>
                <a:spcPts val="0"/>
              </a:spcAft>
              <a:buSzPts val="1800"/>
              <a:buNone/>
              <a:defRPr/>
            </a:lvl2pPr>
            <a:lvl3pPr marL="0" lvl="2" indent="0" algn="ctr">
              <a:lnSpc>
                <a:spcPct val="100000"/>
              </a:lnSpc>
              <a:spcBef>
                <a:spcPts val="0"/>
              </a:spcBef>
              <a:spcAft>
                <a:spcPts val="0"/>
              </a:spcAft>
              <a:buSzPts val="1800"/>
              <a:buNone/>
              <a:defRPr/>
            </a:lvl3pPr>
            <a:lvl4pPr marL="0" lvl="3" indent="0" algn="ctr">
              <a:lnSpc>
                <a:spcPct val="100000"/>
              </a:lnSpc>
              <a:spcBef>
                <a:spcPts val="0"/>
              </a:spcBef>
              <a:spcAft>
                <a:spcPts val="0"/>
              </a:spcAft>
              <a:buSzPts val="1800"/>
              <a:buNone/>
              <a:defRPr/>
            </a:lvl4pPr>
            <a:lvl5pPr marL="0" lvl="4" indent="0" algn="ctr">
              <a:lnSpc>
                <a:spcPct val="100000"/>
              </a:lnSpc>
              <a:spcBef>
                <a:spcPts val="0"/>
              </a:spcBef>
              <a:spcAft>
                <a:spcPts val="0"/>
              </a:spcAft>
              <a:buSzPts val="1800"/>
              <a:buNone/>
              <a:defRPr/>
            </a:lvl5pPr>
            <a:lvl6pPr marL="0" lvl="5" indent="0" algn="ctr">
              <a:lnSpc>
                <a:spcPct val="100000"/>
              </a:lnSpc>
              <a:spcBef>
                <a:spcPts val="0"/>
              </a:spcBef>
              <a:spcAft>
                <a:spcPts val="0"/>
              </a:spcAft>
              <a:buSzPts val="1800"/>
              <a:buNone/>
              <a:defRPr/>
            </a:lvl6pPr>
            <a:lvl7pPr marL="0" lvl="6" indent="0" algn="ctr">
              <a:lnSpc>
                <a:spcPct val="100000"/>
              </a:lnSpc>
              <a:spcBef>
                <a:spcPts val="0"/>
              </a:spcBef>
              <a:spcAft>
                <a:spcPts val="0"/>
              </a:spcAft>
              <a:buSzPts val="1800"/>
              <a:buNone/>
              <a:defRPr/>
            </a:lvl7pPr>
            <a:lvl8pPr marL="0" lvl="7" indent="0" algn="ctr">
              <a:lnSpc>
                <a:spcPct val="100000"/>
              </a:lnSpc>
              <a:spcBef>
                <a:spcPts val="0"/>
              </a:spcBef>
              <a:spcAft>
                <a:spcPts val="0"/>
              </a:spcAft>
              <a:buSzPts val="1800"/>
              <a:buNone/>
              <a:defRPr/>
            </a:lvl8pPr>
            <a:lvl9pPr marL="0" lvl="8" indent="0" algn="ctr">
              <a:lnSpc>
                <a:spcPct val="100000"/>
              </a:lnSpc>
              <a:spcBef>
                <a:spcPts val="0"/>
              </a:spcBef>
              <a:spcAft>
                <a:spcPts val="0"/>
              </a:spcAft>
              <a:buSzPts val="1800"/>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50"/>
        <p:cNvGrpSpPr/>
        <p:nvPr/>
      </p:nvGrpSpPr>
      <p:grpSpPr>
        <a:xfrm>
          <a:off x="0" y="0"/>
          <a:ext cx="0" cy="0"/>
          <a:chOff x="0" y="0"/>
          <a:chExt cx="0" cy="0"/>
        </a:xfrm>
      </p:grpSpPr>
      <p:sp>
        <p:nvSpPr>
          <p:cNvPr id="51" name="Google Shape;51;p79"/>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2" name="Google Shape;52;p7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5E5E5E"/>
              </a:buClr>
              <a:buSzPts val="8500"/>
              <a:buFont typeface="Helvetica Neue"/>
              <a:buNone/>
              <a:defRPr sz="8500" b="1" i="0" u="none" strike="noStrike" cap="none">
                <a:solidFill>
                  <a:srgbClr val="5E5E5E"/>
                </a:solidFill>
                <a:latin typeface="Helvetica Neue"/>
                <a:ea typeface="Helvetica Neue"/>
                <a:cs typeface="Helvetica Neue"/>
                <a:sym typeface="Helvetica Neue"/>
              </a:defRPr>
            </a:lvl9pPr>
          </a:lstStyle>
          <a:p>
            <a:endParaRPr/>
          </a:p>
        </p:txBody>
      </p:sp>
      <p:sp>
        <p:nvSpPr>
          <p:cNvPr id="7" name="Google Shape;7;p70"/>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728472"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1pPr>
            <a:lvl2pPr marL="914400" marR="0" lvl="1" indent="-728472"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2pPr>
            <a:lvl3pPr marL="1371600" marR="0" lvl="2" indent="-728472"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3pPr>
            <a:lvl4pPr marL="1828800" marR="0" lvl="3" indent="-728472"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4pPr>
            <a:lvl5pPr marL="2286000" marR="0" lvl="4" indent="-728472"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5pPr>
            <a:lvl6pPr marL="2743200" marR="0" lvl="5" indent="-728472"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6pPr>
            <a:lvl7pPr marL="3200400" marR="0" lvl="6" indent="-728472"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7pPr>
            <a:lvl8pPr marL="3657600" marR="0" lvl="7" indent="-728472"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8pPr>
            <a:lvl9pPr marL="4114800" marR="0" lvl="8" indent="-728471" algn="l" rtl="0">
              <a:lnSpc>
                <a:spcPct val="90000"/>
              </a:lnSpc>
              <a:spcBef>
                <a:spcPts val="4500"/>
              </a:spcBef>
              <a:spcAft>
                <a:spcPts val="0"/>
              </a:spcAft>
              <a:buClr>
                <a:srgbClr val="000000"/>
              </a:buClr>
              <a:buSzPts val="7872"/>
              <a:buFont typeface="Helvetica Neue"/>
              <a:buChar char="•"/>
              <a:defRPr sz="64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7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5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www.hackerwebsecurity.com/prodotto/novita-apple-iphone-12-pro-max-256gb-blu-pacifico/" TargetMode="External"/><Relationship Id="rId5" Type="http://schemas.openxmlformats.org/officeDocument/2006/relationships/image" Target="../media/image29.jpe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mailto:counseling286@gmail.com" TargetMode="External"/><Relationship Id="rId2" Type="http://schemas.openxmlformats.org/officeDocument/2006/relationships/hyperlink" Target="http://soulcareconsulting.com/" TargetMode="External"/><Relationship Id="rId1" Type="http://schemas.openxmlformats.org/officeDocument/2006/relationships/slideLayout" Target="../slideLayouts/slideLayout3.xml"/><Relationship Id="rId6" Type="http://schemas.openxmlformats.org/officeDocument/2006/relationships/hyperlink" Target="https://partners.biblicalcc.org/purchase-the-annual-guide/" TargetMode="External"/><Relationship Id="rId5" Type="http://schemas.openxmlformats.org/officeDocument/2006/relationships/hyperlink" Target="http://www.julielowe.org/" TargetMode="External"/><Relationship Id="rId4" Type="http://schemas.openxmlformats.org/officeDocument/2006/relationships/hyperlink" Target="mailto:julieslowe@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 descr="Called to counsel keynote title copy.jpg"/>
          <p:cNvPicPr preferRelativeResize="0"/>
          <p:nvPr/>
        </p:nvPicPr>
        <p:blipFill rotWithShape="1">
          <a:blip r:embed="rId3">
            <a:alphaModFix/>
          </a:blip>
          <a:srcRect/>
          <a:stretch/>
        </p:blipFill>
        <p:spPr>
          <a:xfrm>
            <a:off x="0" y="0"/>
            <a:ext cx="24384000" cy="137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0" descr="Called to counsel keynote blanks-04.png"/>
          <p:cNvPicPr preferRelativeResize="0"/>
          <p:nvPr/>
        </p:nvPicPr>
        <p:blipFill rotWithShape="1">
          <a:blip r:embed="rId3">
            <a:alphaModFix/>
          </a:blip>
          <a:srcRect/>
          <a:stretch/>
        </p:blipFill>
        <p:spPr>
          <a:xfrm>
            <a:off x="1364274" y="-1787008"/>
            <a:ext cx="24384001" cy="13716001"/>
          </a:xfrm>
          <a:prstGeom prst="rect">
            <a:avLst/>
          </a:prstGeom>
          <a:noFill/>
          <a:ln>
            <a:noFill/>
          </a:ln>
        </p:spPr>
      </p:pic>
      <p:sp>
        <p:nvSpPr>
          <p:cNvPr id="202" name="Google Shape;202;p10"/>
          <p:cNvSpPr txBox="1">
            <a:spLocks noGrp="1"/>
          </p:cNvSpPr>
          <p:nvPr>
            <p:ph type="body" idx="2"/>
          </p:nvPr>
        </p:nvSpPr>
        <p:spPr>
          <a:xfrm>
            <a:off x="1206500" y="3992975"/>
            <a:ext cx="21971100" cy="9023700"/>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4500"/>
              </a:spcBef>
              <a:spcAft>
                <a:spcPts val="0"/>
              </a:spcAft>
              <a:buSzPts val="2214"/>
              <a:buNone/>
            </a:pPr>
            <a:r>
              <a:rPr lang="en-US" dirty="0"/>
              <a:t>Truth is relative - feelings rule</a:t>
            </a:r>
            <a:endParaRPr dirty="0"/>
          </a:p>
          <a:p>
            <a:pPr marL="0" lvl="0" indent="0" algn="l" rtl="0">
              <a:lnSpc>
                <a:spcPct val="90000"/>
              </a:lnSpc>
              <a:spcBef>
                <a:spcPts val="4500"/>
              </a:spcBef>
              <a:spcAft>
                <a:spcPts val="0"/>
              </a:spcAft>
              <a:buSzPts val="2214"/>
              <a:buNone/>
            </a:pPr>
            <a:r>
              <a:rPr lang="en-US" dirty="0"/>
              <a:t>There is no God - we are our own gods</a:t>
            </a:r>
            <a:endParaRPr dirty="0"/>
          </a:p>
          <a:p>
            <a:pPr marL="0" lvl="0" indent="0" algn="l" rtl="0">
              <a:lnSpc>
                <a:spcPct val="90000"/>
              </a:lnSpc>
              <a:spcBef>
                <a:spcPts val="4500"/>
              </a:spcBef>
              <a:spcAft>
                <a:spcPts val="0"/>
              </a:spcAft>
              <a:buSzPts val="2214"/>
              <a:buNone/>
            </a:pPr>
            <a:r>
              <a:rPr lang="en-US" dirty="0"/>
              <a:t>Man is innately good - nurture &amp; environment is to blame</a:t>
            </a:r>
            <a:endParaRPr dirty="0"/>
          </a:p>
          <a:p>
            <a:pPr marL="0" lvl="0" indent="0" algn="l" rtl="0">
              <a:lnSpc>
                <a:spcPct val="90000"/>
              </a:lnSpc>
              <a:spcBef>
                <a:spcPts val="4500"/>
              </a:spcBef>
              <a:spcAft>
                <a:spcPts val="0"/>
              </a:spcAft>
              <a:buSzPts val="2214"/>
              <a:buNone/>
            </a:pPr>
            <a:r>
              <a:rPr lang="en-US" dirty="0"/>
              <a:t>Religion is harmful - causes division </a:t>
            </a:r>
            <a:endParaRPr dirty="0"/>
          </a:p>
          <a:p>
            <a:pPr marL="0" lvl="0" indent="0" algn="l" rtl="0">
              <a:lnSpc>
                <a:spcPct val="90000"/>
              </a:lnSpc>
              <a:spcBef>
                <a:spcPts val="4500"/>
              </a:spcBef>
              <a:spcAft>
                <a:spcPts val="0"/>
              </a:spcAft>
              <a:buSzPts val="2214"/>
              <a:buNone/>
            </a:pPr>
            <a:r>
              <a:rPr lang="en-US" dirty="0"/>
              <a:t>Now is all there is - no afterlife</a:t>
            </a:r>
            <a:endParaRPr dirty="0"/>
          </a:p>
          <a:p>
            <a:pPr marL="0" lvl="0" indent="0" algn="l" rtl="0">
              <a:lnSpc>
                <a:spcPct val="90000"/>
              </a:lnSpc>
              <a:spcBef>
                <a:spcPts val="4500"/>
              </a:spcBef>
              <a:spcAft>
                <a:spcPts val="0"/>
              </a:spcAft>
              <a:buSzPts val="2214"/>
              <a:buNone/>
            </a:pPr>
            <a:endParaRPr dirty="0"/>
          </a:p>
        </p:txBody>
      </p:sp>
      <p:sp>
        <p:nvSpPr>
          <p:cNvPr id="203" name="Google Shape;203;p10"/>
          <p:cNvSpPr txBox="1">
            <a:spLocks noGrp="1"/>
          </p:cNvSpPr>
          <p:nvPr>
            <p:ph type="title"/>
          </p:nvPr>
        </p:nvSpPr>
        <p:spPr>
          <a:xfrm>
            <a:off x="1206500" y="1079500"/>
            <a:ext cx="9914743" cy="1482428"/>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dirty="0"/>
              <a:t>Culture’s View</a:t>
            </a:r>
            <a:endParaRPr sz="6900" dirty="0"/>
          </a:p>
        </p:txBody>
      </p:sp>
      <p:sp>
        <p:nvSpPr>
          <p:cNvPr id="204" name="Google Shape;204;p10"/>
          <p:cNvSpPr txBox="1"/>
          <p:nvPr/>
        </p:nvSpPr>
        <p:spPr>
          <a:xfrm>
            <a:off x="1206500" y="2372962"/>
            <a:ext cx="9779000" cy="93478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205" name="Google Shape;205;p10"/>
          <p:cNvCxnSpPr/>
          <p:nvPr/>
        </p:nvCxnSpPr>
        <p:spPr>
          <a:xfrm>
            <a:off x="1307866" y="941622"/>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206" name="Google Shape;206;p10"/>
          <p:cNvCxnSpPr/>
          <p:nvPr/>
        </p:nvCxnSpPr>
        <p:spPr>
          <a:xfrm>
            <a:off x="1231785" y="3490619"/>
            <a:ext cx="10415310" cy="1"/>
          </a:xfrm>
          <a:prstGeom prst="straightConnector1">
            <a:avLst/>
          </a:prstGeom>
          <a:noFill/>
          <a:ln w="25400" cap="flat" cmpd="sng">
            <a:solidFill>
              <a:srgbClr val="E8351A"/>
            </a:solidFill>
            <a:prstDash val="solid"/>
            <a:miter lim="400000"/>
            <a:headEnd type="none" w="sm" len="sm"/>
            <a:tailEnd type="none" w="sm" len="sm"/>
          </a:ln>
        </p:spPr>
      </p:cxnSp>
      <p:pic>
        <p:nvPicPr>
          <p:cNvPr id="207" name="Google Shape;207;p10"/>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1"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213" name="Google Shape;213;p11"/>
          <p:cNvSpPr txBox="1">
            <a:spLocks noGrp="1"/>
          </p:cNvSpPr>
          <p:nvPr>
            <p:ph type="body" idx="2"/>
          </p:nvPr>
        </p:nvSpPr>
        <p:spPr>
          <a:xfrm>
            <a:off x="1206450" y="3992975"/>
            <a:ext cx="21971100" cy="9023700"/>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SzPts val="2214"/>
              <a:buNone/>
            </a:pPr>
            <a:r>
              <a:rPr lang="en-US" i="1" dirty="0">
                <a:solidFill>
                  <a:schemeClr val="dk1"/>
                </a:solidFill>
              </a:rPr>
              <a:t>As parents we need to not isolate our children from the culture but rather equip them to function in the culture driven by God’s truth</a:t>
            </a:r>
            <a:endParaRPr i="1" dirty="0">
              <a:solidFill>
                <a:schemeClr val="dk1"/>
              </a:solidFill>
            </a:endParaRPr>
          </a:p>
          <a:p>
            <a:pPr marL="0" lvl="0" indent="0" algn="l" rtl="0">
              <a:lnSpc>
                <a:spcPct val="90000"/>
              </a:lnSpc>
              <a:spcBef>
                <a:spcPts val="0"/>
              </a:spcBef>
              <a:spcAft>
                <a:spcPts val="0"/>
              </a:spcAft>
              <a:buSzPts val="2214"/>
              <a:buNone/>
            </a:pPr>
            <a:endParaRPr i="1" dirty="0">
              <a:solidFill>
                <a:schemeClr val="dk1"/>
              </a:solidFill>
            </a:endParaRPr>
          </a:p>
          <a:p>
            <a:pPr marL="0" lvl="0" indent="0" algn="ctr" rtl="0">
              <a:lnSpc>
                <a:spcPct val="90000"/>
              </a:lnSpc>
              <a:spcBef>
                <a:spcPts val="0"/>
              </a:spcBef>
              <a:spcAft>
                <a:spcPts val="0"/>
              </a:spcAft>
              <a:buSzPts val="2214"/>
              <a:buNone/>
            </a:pPr>
            <a:endParaRPr sz="4800" i="1" dirty="0">
              <a:solidFill>
                <a:schemeClr val="dk1"/>
              </a:solidFill>
            </a:endParaRPr>
          </a:p>
          <a:p>
            <a:pPr marL="0" lvl="0" indent="0" algn="ctr" rtl="0">
              <a:lnSpc>
                <a:spcPct val="90000"/>
              </a:lnSpc>
              <a:spcBef>
                <a:spcPts val="0"/>
              </a:spcBef>
              <a:spcAft>
                <a:spcPts val="0"/>
              </a:spcAft>
              <a:buSzPts val="2214"/>
              <a:buNone/>
            </a:pPr>
            <a:r>
              <a:rPr lang="en-US" sz="4800" i="1" dirty="0">
                <a:solidFill>
                  <a:schemeClr val="dk1"/>
                </a:solidFill>
              </a:rPr>
              <a:t>John 17:15–17</a:t>
            </a:r>
            <a:endParaRPr sz="4800" i="1" dirty="0">
              <a:solidFill>
                <a:schemeClr val="dk1"/>
              </a:solidFill>
            </a:endParaRPr>
          </a:p>
          <a:p>
            <a:pPr marL="0" lvl="0" indent="0" algn="ctr" rtl="0">
              <a:lnSpc>
                <a:spcPct val="90000"/>
              </a:lnSpc>
              <a:spcBef>
                <a:spcPts val="0"/>
              </a:spcBef>
              <a:spcAft>
                <a:spcPts val="0"/>
              </a:spcAft>
              <a:buSzPts val="2214"/>
              <a:buNone/>
            </a:pPr>
            <a:endParaRPr sz="4800" i="1" dirty="0">
              <a:solidFill>
                <a:schemeClr val="dk1"/>
              </a:solidFill>
            </a:endParaRPr>
          </a:p>
          <a:p>
            <a:pPr marL="0" lvl="0" indent="0" algn="ctr" rtl="0">
              <a:lnSpc>
                <a:spcPct val="90000"/>
              </a:lnSpc>
              <a:spcBef>
                <a:spcPts val="0"/>
              </a:spcBef>
              <a:spcAft>
                <a:spcPts val="0"/>
              </a:spcAft>
              <a:buSzPts val="2214"/>
              <a:buNone/>
            </a:pPr>
            <a:r>
              <a:rPr lang="en-US" sz="4800" i="1" dirty="0">
                <a:solidFill>
                  <a:schemeClr val="dk1"/>
                </a:solidFill>
              </a:rPr>
              <a:t>I do not ask that you take them out of the world, but that you keep them from the evil one. They are not of the world, just as I am not of the world. Sanctify them in the truth; your word is truth. </a:t>
            </a:r>
            <a:endParaRPr sz="7200" i="1" dirty="0">
              <a:solidFill>
                <a:schemeClr val="dk1"/>
              </a:solidFill>
            </a:endParaRPr>
          </a:p>
        </p:txBody>
      </p:sp>
      <p:sp>
        <p:nvSpPr>
          <p:cNvPr id="214" name="Google Shape;214;p11"/>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dirty="0"/>
              <a:t>The Balance</a:t>
            </a:r>
            <a:endParaRPr sz="6900" dirty="0"/>
          </a:p>
        </p:txBody>
      </p:sp>
      <p:sp>
        <p:nvSpPr>
          <p:cNvPr id="215" name="Google Shape;215;p11"/>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216" name="Google Shape;216;p11"/>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217" name="Google Shape;217;p11"/>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218" name="Google Shape;218;p11"/>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2"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224" name="Google Shape;224;p12"/>
          <p:cNvSpPr txBox="1">
            <a:spLocks noGrp="1"/>
          </p:cNvSpPr>
          <p:nvPr>
            <p:ph type="body" idx="2"/>
          </p:nvPr>
        </p:nvSpPr>
        <p:spPr>
          <a:xfrm>
            <a:off x="1206500" y="3992975"/>
            <a:ext cx="21971100" cy="9023700"/>
          </a:xfrm>
          <a:prstGeom prst="rect">
            <a:avLst/>
          </a:prstGeom>
          <a:noFill/>
          <a:ln>
            <a:noFill/>
          </a:ln>
        </p:spPr>
        <p:txBody>
          <a:bodyPr spcFirstLastPara="1" wrap="square" lIns="50800" tIns="50800" rIns="50800" bIns="50800" anchor="t" anchorCtr="0">
            <a:normAutofit/>
          </a:bodyPr>
          <a:lstStyle/>
          <a:p>
            <a:pPr marL="0" lvl="0" indent="0" algn="ctr" rtl="0">
              <a:lnSpc>
                <a:spcPct val="90000"/>
              </a:lnSpc>
              <a:spcBef>
                <a:spcPts val="0"/>
              </a:spcBef>
              <a:spcAft>
                <a:spcPts val="0"/>
              </a:spcAft>
              <a:buSzPts val="2214"/>
              <a:buNone/>
            </a:pPr>
            <a:endParaRPr sz="6000" i="1" dirty="0"/>
          </a:p>
          <a:p>
            <a:pPr marL="0" lvl="0" indent="0" algn="ctr" rtl="0">
              <a:lnSpc>
                <a:spcPct val="90000"/>
              </a:lnSpc>
              <a:spcBef>
                <a:spcPts val="0"/>
              </a:spcBef>
              <a:spcAft>
                <a:spcPts val="0"/>
              </a:spcAft>
              <a:buClr>
                <a:schemeClr val="dk1"/>
              </a:buClr>
              <a:buSzPts val="1100"/>
              <a:buFont typeface="Arial"/>
              <a:buNone/>
            </a:pPr>
            <a:r>
              <a:rPr lang="en-US" sz="6000" i="1" dirty="0"/>
              <a:t>Proverbs 30:5</a:t>
            </a:r>
            <a:endParaRPr sz="6000" i="1" dirty="0"/>
          </a:p>
          <a:p>
            <a:pPr marL="0" lvl="0" indent="0" algn="ctr" rtl="0">
              <a:lnSpc>
                <a:spcPct val="90000"/>
              </a:lnSpc>
              <a:spcBef>
                <a:spcPts val="0"/>
              </a:spcBef>
              <a:spcAft>
                <a:spcPts val="0"/>
              </a:spcAft>
              <a:buClr>
                <a:schemeClr val="dk1"/>
              </a:buClr>
              <a:buSzPts val="1100"/>
              <a:buFont typeface="Arial"/>
              <a:buNone/>
            </a:pPr>
            <a:endParaRPr sz="6000" i="1" dirty="0"/>
          </a:p>
          <a:p>
            <a:pPr marL="0" lvl="0" indent="0" algn="ctr" rtl="0">
              <a:lnSpc>
                <a:spcPct val="90000"/>
              </a:lnSpc>
              <a:spcBef>
                <a:spcPts val="0"/>
              </a:spcBef>
              <a:spcAft>
                <a:spcPts val="0"/>
              </a:spcAft>
              <a:buClr>
                <a:schemeClr val="dk1"/>
              </a:buClr>
              <a:buSzPts val="1100"/>
              <a:buFont typeface="Arial"/>
              <a:buNone/>
            </a:pPr>
            <a:r>
              <a:rPr lang="en-US" sz="6000" i="1" dirty="0"/>
              <a:t>	Every word of God proves true; he is a shield to those who take refuge in him. (ESV)</a:t>
            </a:r>
            <a:endParaRPr sz="6000" i="1" dirty="0"/>
          </a:p>
          <a:p>
            <a:pPr marL="0" lvl="0" indent="0" algn="l" rtl="0">
              <a:lnSpc>
                <a:spcPct val="90000"/>
              </a:lnSpc>
              <a:spcBef>
                <a:spcPts val="0"/>
              </a:spcBef>
              <a:spcAft>
                <a:spcPts val="0"/>
              </a:spcAft>
              <a:buSzPts val="2214"/>
              <a:buNone/>
            </a:pPr>
            <a:endParaRPr i="1" dirty="0"/>
          </a:p>
          <a:p>
            <a:pPr marL="0" lvl="0" indent="0" algn="l" rtl="0">
              <a:lnSpc>
                <a:spcPct val="90000"/>
              </a:lnSpc>
              <a:spcBef>
                <a:spcPts val="4500"/>
              </a:spcBef>
              <a:spcAft>
                <a:spcPts val="0"/>
              </a:spcAft>
              <a:buSzPts val="2214"/>
              <a:buNone/>
            </a:pPr>
            <a:endParaRPr dirty="0"/>
          </a:p>
        </p:txBody>
      </p:sp>
      <p:sp>
        <p:nvSpPr>
          <p:cNvPr id="225" name="Google Shape;225;p12"/>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endParaRPr sz="6900" dirty="0"/>
          </a:p>
        </p:txBody>
      </p:sp>
      <p:sp>
        <p:nvSpPr>
          <p:cNvPr id="226" name="Google Shape;226;p12"/>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227" name="Google Shape;227;p12"/>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228" name="Google Shape;228;p12"/>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229" name="Google Shape;229;p12"/>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3" descr="Called to counsel keynote blanks-02.png"/>
          <p:cNvPicPr preferRelativeResize="0"/>
          <p:nvPr/>
        </p:nvPicPr>
        <p:blipFill rotWithShape="1">
          <a:blip r:embed="rId3">
            <a:alphaModFix/>
          </a:blip>
          <a:srcRect/>
          <a:stretch/>
        </p:blipFill>
        <p:spPr>
          <a:xfrm>
            <a:off x="50135" y="0"/>
            <a:ext cx="24384000" cy="13716000"/>
          </a:xfrm>
          <a:prstGeom prst="rect">
            <a:avLst/>
          </a:prstGeom>
          <a:noFill/>
          <a:ln>
            <a:noFill/>
          </a:ln>
        </p:spPr>
      </p:pic>
      <p:sp>
        <p:nvSpPr>
          <p:cNvPr id="235" name="Google Shape;235;p13"/>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5E5E5E"/>
              </a:buClr>
              <a:buSzPts val="11600"/>
              <a:buFont typeface="Helvetica Neue"/>
              <a:buNone/>
            </a:pPr>
            <a:r>
              <a:rPr lang="en-US" sz="11600" b="1" i="0" u="none" strike="noStrike" cap="none" dirty="0">
                <a:solidFill>
                  <a:srgbClr val="5E5E5E"/>
                </a:solidFill>
                <a:latin typeface="Helvetica Neue"/>
                <a:ea typeface="Helvetica Neue"/>
                <a:cs typeface="Helvetica Neue"/>
                <a:sym typeface="Helvetica Neue"/>
              </a:rPr>
              <a:t>Importance of Parents</a:t>
            </a:r>
            <a:endParaRPr sz="8500" b="1" i="0" u="none" strike="noStrike" cap="none" dirty="0">
              <a:solidFill>
                <a:srgbClr val="5E5E5E"/>
              </a:solidFill>
              <a:latin typeface="Helvetica Neue"/>
              <a:ea typeface="Helvetica Neue"/>
              <a:cs typeface="Helvetica Neue"/>
              <a:sym typeface="Helvetica Neue"/>
            </a:endParaRPr>
          </a:p>
        </p:txBody>
      </p:sp>
      <p:sp>
        <p:nvSpPr>
          <p:cNvPr id="236" name="Google Shape;236;p13"/>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E8351A"/>
              </a:buClr>
              <a:buSzPts val="5500"/>
              <a:buFont typeface="Helvetica Neue Light"/>
              <a:buNone/>
            </a:pPr>
            <a:r>
              <a:rPr lang="en-US" sz="5500" b="0" i="0" u="none" strike="noStrike" cap="none" dirty="0">
                <a:solidFill>
                  <a:srgbClr val="E8351A"/>
                </a:solidFill>
                <a:latin typeface="Helvetica Neue Light"/>
                <a:ea typeface="Helvetica Neue Light"/>
                <a:cs typeface="Helvetica Neue Light"/>
                <a:sym typeface="Helvetica Neue Light"/>
              </a:rPr>
              <a:t>In Counseling </a:t>
            </a:r>
            <a:endParaRPr sz="6400" b="0" i="0" u="none" strike="noStrike" cap="none" dirty="0">
              <a:solidFill>
                <a:srgbClr val="000000"/>
              </a:solidFill>
              <a:latin typeface="Helvetica Neue"/>
              <a:ea typeface="Helvetica Neue"/>
              <a:cs typeface="Helvetica Neue"/>
              <a:sym typeface="Helvetica Neue"/>
            </a:endParaRPr>
          </a:p>
        </p:txBody>
      </p:sp>
      <p:cxnSp>
        <p:nvCxnSpPr>
          <p:cNvPr id="237" name="Google Shape;237;p13"/>
          <p:cNvCxnSpPr/>
          <p:nvPr/>
        </p:nvCxnSpPr>
        <p:spPr>
          <a:xfrm>
            <a:off x="1307866" y="5373348"/>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238" name="Google Shape;238;p13"/>
          <p:cNvCxnSpPr/>
          <p:nvPr/>
        </p:nvCxnSpPr>
        <p:spPr>
          <a:xfrm>
            <a:off x="1231785" y="8340790"/>
            <a:ext cx="13459723" cy="1"/>
          </a:xfrm>
          <a:prstGeom prst="straightConnector1">
            <a:avLst/>
          </a:prstGeom>
          <a:noFill/>
          <a:ln w="25400" cap="flat" cmpd="sng">
            <a:solidFill>
              <a:srgbClr val="E8351A"/>
            </a:solidFill>
            <a:prstDash val="solid"/>
            <a:miter lim="400000"/>
            <a:headEnd type="none" w="sm" len="sm"/>
            <a:tailEnd type="none" w="sm" len="sm"/>
          </a:ln>
        </p:spPr>
      </p:cxnSp>
      <p:pic>
        <p:nvPicPr>
          <p:cNvPr id="239" name="Google Shape;239;p13"/>
          <p:cNvPicPr preferRelativeResize="0"/>
          <p:nvPr/>
        </p:nvPicPr>
        <p:blipFill rotWithShape="1">
          <a:blip r:embed="rId4">
            <a:alphaModFix/>
          </a:blip>
          <a:srcRect/>
          <a:stretch/>
        </p:blipFill>
        <p:spPr>
          <a:xfrm>
            <a:off x="19509710" y="11433305"/>
            <a:ext cx="2182912" cy="14900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4"/>
          <p:cNvSpPr txBox="1">
            <a:spLocks noGrp="1"/>
          </p:cNvSpPr>
          <p:nvPr>
            <p:ph type="title"/>
          </p:nvPr>
        </p:nvSpPr>
        <p:spPr>
          <a:xfrm>
            <a:off x="3651505" y="457198"/>
            <a:ext cx="17068802" cy="1517908"/>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sz="8500" b="1" i="0" u="none" strike="noStrike" cap="none" dirty="0">
                <a:solidFill>
                  <a:srgbClr val="5E5E5E"/>
                </a:solidFill>
                <a:latin typeface="Helvetica Neue"/>
                <a:ea typeface="Helvetica Neue"/>
                <a:cs typeface="Helvetica Neue"/>
                <a:sym typeface="Helvetica Neue"/>
              </a:rPr>
              <a:t>C. H. Spurgeon</a:t>
            </a:r>
            <a:endParaRPr dirty="0"/>
          </a:p>
        </p:txBody>
      </p:sp>
      <p:sp>
        <p:nvSpPr>
          <p:cNvPr id="245" name="Google Shape;245;p14"/>
          <p:cNvSpPr txBox="1">
            <a:spLocks noGrp="1"/>
          </p:cNvSpPr>
          <p:nvPr>
            <p:ph type="body" idx="1"/>
          </p:nvPr>
        </p:nvSpPr>
        <p:spPr>
          <a:xfrm>
            <a:off x="1222629" y="3054095"/>
            <a:ext cx="17007840" cy="9144002"/>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1000"/>
              </a:spcBef>
              <a:spcAft>
                <a:spcPts val="0"/>
              </a:spcAft>
              <a:buSzPts val="4400"/>
              <a:buNone/>
            </a:pPr>
            <a:r>
              <a:rPr lang="en-US" sz="4400" dirty="0"/>
              <a:t>“I heard of a man who said that he did not like to prejudice</a:t>
            </a:r>
            <a:endParaRPr dirty="0"/>
          </a:p>
          <a:p>
            <a:pPr marL="0" lvl="0" indent="0" algn="l" rtl="0">
              <a:lnSpc>
                <a:spcPct val="80000"/>
              </a:lnSpc>
              <a:spcBef>
                <a:spcPts val="1000"/>
              </a:spcBef>
              <a:spcAft>
                <a:spcPts val="0"/>
              </a:spcAft>
              <a:buSzPts val="4400"/>
              <a:buNone/>
            </a:pPr>
            <a:r>
              <a:rPr lang="en-US" sz="4400" dirty="0"/>
              <a:t> his boy, so he would not say anything to him about</a:t>
            </a:r>
            <a:endParaRPr dirty="0"/>
          </a:p>
          <a:p>
            <a:pPr marL="0" lvl="0" indent="0" algn="l" rtl="0">
              <a:lnSpc>
                <a:spcPct val="80000"/>
              </a:lnSpc>
              <a:spcBef>
                <a:spcPts val="1000"/>
              </a:spcBef>
              <a:spcAft>
                <a:spcPts val="0"/>
              </a:spcAft>
              <a:buSzPts val="4400"/>
              <a:buNone/>
            </a:pPr>
            <a:r>
              <a:rPr lang="en-US" sz="4400" dirty="0"/>
              <a:t>Religion. The devil, however, was quite willing to prejudice </a:t>
            </a:r>
            <a:endParaRPr dirty="0"/>
          </a:p>
          <a:p>
            <a:pPr marL="0" lvl="0" indent="0" algn="l" rtl="0">
              <a:lnSpc>
                <a:spcPct val="80000"/>
              </a:lnSpc>
              <a:spcBef>
                <a:spcPts val="1000"/>
              </a:spcBef>
              <a:spcAft>
                <a:spcPts val="0"/>
              </a:spcAft>
              <a:buSzPts val="4400"/>
              <a:buNone/>
            </a:pPr>
            <a:r>
              <a:rPr lang="en-US" sz="4400" dirty="0"/>
              <a:t>the lad, so very early in life he learned to swear, although</a:t>
            </a:r>
            <a:endParaRPr dirty="0"/>
          </a:p>
          <a:p>
            <a:pPr marL="0" lvl="0" indent="0" algn="l" rtl="0">
              <a:lnSpc>
                <a:spcPct val="80000"/>
              </a:lnSpc>
              <a:spcBef>
                <a:spcPts val="1000"/>
              </a:spcBef>
              <a:spcAft>
                <a:spcPts val="0"/>
              </a:spcAft>
              <a:buSzPts val="4400"/>
              <a:buNone/>
            </a:pPr>
            <a:r>
              <a:rPr lang="en-US" sz="4400" dirty="0"/>
              <a:t> his father had a foolish and wicked objection to teaching him</a:t>
            </a:r>
            <a:endParaRPr dirty="0"/>
          </a:p>
          <a:p>
            <a:pPr marL="0" lvl="0" indent="0" algn="l" rtl="0">
              <a:lnSpc>
                <a:spcPct val="80000"/>
              </a:lnSpc>
              <a:spcBef>
                <a:spcPts val="1000"/>
              </a:spcBef>
              <a:spcAft>
                <a:spcPts val="0"/>
              </a:spcAft>
              <a:buSzPts val="4400"/>
              <a:buNone/>
            </a:pPr>
            <a:r>
              <a:rPr lang="en-US" sz="4400" dirty="0"/>
              <a:t>to pray. If ever you feel it incumbent upon you not to</a:t>
            </a:r>
            <a:endParaRPr dirty="0"/>
          </a:p>
          <a:p>
            <a:pPr marL="0" lvl="0" indent="0" algn="l" rtl="0">
              <a:lnSpc>
                <a:spcPct val="80000"/>
              </a:lnSpc>
              <a:spcBef>
                <a:spcPts val="1000"/>
              </a:spcBef>
              <a:spcAft>
                <a:spcPts val="0"/>
              </a:spcAft>
              <a:buSzPts val="4400"/>
              <a:buNone/>
            </a:pPr>
            <a:r>
              <a:rPr lang="en-US" sz="4400" dirty="0"/>
              <a:t>prejudice a piece of ground by sowing good seed on it, you</a:t>
            </a:r>
            <a:endParaRPr dirty="0"/>
          </a:p>
          <a:p>
            <a:pPr marL="0" lvl="0" indent="0" algn="l" rtl="0">
              <a:lnSpc>
                <a:spcPct val="80000"/>
              </a:lnSpc>
              <a:spcBef>
                <a:spcPts val="1000"/>
              </a:spcBef>
              <a:spcAft>
                <a:spcPts val="0"/>
              </a:spcAft>
              <a:buSzPts val="4400"/>
              <a:buNone/>
            </a:pPr>
            <a:r>
              <a:rPr lang="en-US" sz="4400" dirty="0"/>
              <a:t>may rest assured that the weeds will not imitate your </a:t>
            </a:r>
            <a:endParaRPr dirty="0"/>
          </a:p>
          <a:p>
            <a:pPr marL="0" lvl="0" indent="0" algn="l" rtl="0">
              <a:lnSpc>
                <a:spcPct val="80000"/>
              </a:lnSpc>
              <a:spcBef>
                <a:spcPts val="1000"/>
              </a:spcBef>
              <a:spcAft>
                <a:spcPts val="0"/>
              </a:spcAft>
              <a:buSzPts val="4400"/>
              <a:buNone/>
            </a:pPr>
            <a:r>
              <a:rPr lang="en-US" sz="4400" dirty="0"/>
              <a:t>impartiality. Where the plow does not go and the seed is </a:t>
            </a:r>
            <a:endParaRPr dirty="0"/>
          </a:p>
          <a:p>
            <a:pPr marL="0" lvl="0" indent="0" algn="l" rtl="0">
              <a:lnSpc>
                <a:spcPct val="80000"/>
              </a:lnSpc>
              <a:spcBef>
                <a:spcPts val="1000"/>
              </a:spcBef>
              <a:spcAft>
                <a:spcPts val="0"/>
              </a:spcAft>
              <a:buSzPts val="4400"/>
              <a:buNone/>
            </a:pPr>
            <a:r>
              <a:rPr lang="en-US" sz="4400" dirty="0"/>
              <a:t>not sown, the weeds are sure to multiply. And if children are </a:t>
            </a:r>
            <a:endParaRPr dirty="0"/>
          </a:p>
          <a:p>
            <a:pPr marL="0" lvl="0" indent="0" algn="l" rtl="0">
              <a:lnSpc>
                <a:spcPct val="80000"/>
              </a:lnSpc>
              <a:spcBef>
                <a:spcPts val="1000"/>
              </a:spcBef>
              <a:spcAft>
                <a:spcPts val="0"/>
              </a:spcAft>
              <a:buSzPts val="4400"/>
              <a:buNone/>
            </a:pPr>
            <a:r>
              <a:rPr lang="en-US" sz="4400" dirty="0"/>
              <a:t>left untrained, all sorts of evil will spring up in their hearts and lives.”</a:t>
            </a:r>
            <a:endParaRPr dirty="0"/>
          </a:p>
        </p:txBody>
      </p:sp>
      <p:pic>
        <p:nvPicPr>
          <p:cNvPr id="246" name="Google Shape;246;p14" descr="Called to counsel keynote blanks-04.png"/>
          <p:cNvPicPr preferRelativeResize="0"/>
          <p:nvPr/>
        </p:nvPicPr>
        <p:blipFill rotWithShape="1">
          <a:blip r:embed="rId3">
            <a:alphaModFix/>
          </a:blip>
          <a:srcRect/>
          <a:stretch/>
        </p:blipFill>
        <p:spPr>
          <a:xfrm>
            <a:off x="0" y="-1"/>
            <a:ext cx="24384001" cy="13716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5"/>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Examples of Families in Scripture</a:t>
            </a:r>
            <a:endParaRPr dirty="0"/>
          </a:p>
        </p:txBody>
      </p:sp>
      <p:sp>
        <p:nvSpPr>
          <p:cNvPr id="252" name="Google Shape;252;p15"/>
          <p:cNvSpPr txBox="1">
            <a:spLocks noGrp="1"/>
          </p:cNvSpPr>
          <p:nvPr>
            <p:ph type="body" idx="1"/>
          </p:nvPr>
        </p:nvSpPr>
        <p:spPr>
          <a:xfrm>
            <a:off x="1676400" y="3651250"/>
            <a:ext cx="10363200" cy="8657400"/>
          </a:xfrm>
          <a:prstGeom prst="rect">
            <a:avLst/>
          </a:prstGeom>
          <a:noFill/>
          <a:ln>
            <a:noFill/>
          </a:ln>
        </p:spPr>
        <p:txBody>
          <a:bodyPr spcFirstLastPara="1" wrap="square" lIns="50800" tIns="50800" rIns="50800" bIns="50800" anchor="t" anchorCtr="0">
            <a:normAutofit fontScale="32500" lnSpcReduction="20000"/>
          </a:bodyPr>
          <a:lstStyle/>
          <a:p>
            <a:pPr marL="0" lvl="0" indent="0" algn="l" rtl="0">
              <a:lnSpc>
                <a:spcPct val="90000"/>
              </a:lnSpc>
              <a:spcBef>
                <a:spcPts val="4500"/>
              </a:spcBef>
              <a:spcAft>
                <a:spcPts val="0"/>
              </a:spcAft>
              <a:buSzPct val="179418"/>
              <a:buNone/>
            </a:pPr>
            <a:r>
              <a:rPr lang="en-US" sz="13500" dirty="0"/>
              <a:t>Good Examples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p:txBody>
      </p:sp>
      <p:sp>
        <p:nvSpPr>
          <p:cNvPr id="253" name="Google Shape;253;p15"/>
          <p:cNvSpPr txBox="1">
            <a:spLocks noGrp="1"/>
          </p:cNvSpPr>
          <p:nvPr>
            <p:ph type="body" idx="2"/>
          </p:nvPr>
        </p:nvSpPr>
        <p:spPr>
          <a:xfrm>
            <a:off x="12344400" y="3651250"/>
            <a:ext cx="10363200" cy="8702676"/>
          </a:xfrm>
          <a:prstGeom prst="rect">
            <a:avLst/>
          </a:prstGeom>
          <a:noFill/>
          <a:ln>
            <a:noFill/>
          </a:ln>
        </p:spPr>
        <p:txBody>
          <a:bodyPr spcFirstLastPara="1" wrap="square" lIns="50800" tIns="50800" rIns="50800" bIns="50800" anchor="t" anchorCtr="0">
            <a:normAutofit fontScale="32500" lnSpcReduction="20000"/>
          </a:bodyPr>
          <a:lstStyle/>
          <a:p>
            <a:pPr marL="0" lvl="0" indent="0" algn="l" rtl="0">
              <a:lnSpc>
                <a:spcPct val="90000"/>
              </a:lnSpc>
              <a:spcBef>
                <a:spcPts val="4500"/>
              </a:spcBef>
              <a:spcAft>
                <a:spcPts val="0"/>
              </a:spcAft>
              <a:buSzPct val="179418"/>
              <a:buNone/>
            </a:pPr>
            <a:r>
              <a:rPr lang="en-US" sz="13500" dirty="0"/>
              <a:t>Bad Examples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a:p>
            <a:pPr marL="457200" lvl="0" indent="0" algn="l" rtl="0">
              <a:lnSpc>
                <a:spcPct val="90000"/>
              </a:lnSpc>
              <a:spcBef>
                <a:spcPts val="4500"/>
              </a:spcBef>
              <a:spcAft>
                <a:spcPts val="0"/>
              </a:spcAft>
              <a:buNone/>
            </a:pPr>
            <a:r>
              <a:rPr lang="en-US" dirty="0"/>
              <a:t> </a:t>
            </a:r>
            <a:endParaRPr dirty="0"/>
          </a:p>
        </p:txBody>
      </p:sp>
      <p:sp>
        <p:nvSpPr>
          <p:cNvPr id="254" name="Google Shape;254;p1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255" name="Google Shape;255;p1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15</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2">
                                            <p:txEl>
                                              <p:pRg st="0" end="0"/>
                                            </p:txEl>
                                          </p:spTgt>
                                        </p:tgtEl>
                                        <p:attrNameLst>
                                          <p:attrName>style.visibility</p:attrName>
                                        </p:attrNameLst>
                                      </p:cBhvr>
                                      <p:to>
                                        <p:strVal val="visible"/>
                                      </p:to>
                                    </p:set>
                                    <p:animEffect transition="in" filter="fade">
                                      <p:cBhvr>
                                        <p:cTn id="11" dur="500"/>
                                        <p:tgtEl>
                                          <p:spTgt spid="252">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52">
                                            <p:txEl>
                                              <p:pRg st="1" end="1"/>
                                            </p:txEl>
                                          </p:spTgt>
                                        </p:tgtEl>
                                        <p:attrNameLst>
                                          <p:attrName>style.visibility</p:attrName>
                                        </p:attrNameLst>
                                      </p:cBhvr>
                                      <p:to>
                                        <p:strVal val="visible"/>
                                      </p:to>
                                    </p:set>
                                    <p:animEffect transition="in" filter="fade">
                                      <p:cBhvr>
                                        <p:cTn id="15" dur="500"/>
                                        <p:tgtEl>
                                          <p:spTgt spid="252">
                                            <p:txEl>
                                              <p:pRg st="1" end="1"/>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52">
                                            <p:txEl>
                                              <p:pRg st="2" end="2"/>
                                            </p:txEl>
                                          </p:spTgt>
                                        </p:tgtEl>
                                        <p:attrNameLst>
                                          <p:attrName>style.visibility</p:attrName>
                                        </p:attrNameLst>
                                      </p:cBhvr>
                                      <p:to>
                                        <p:strVal val="visible"/>
                                      </p:to>
                                    </p:set>
                                    <p:animEffect transition="in" filter="fade">
                                      <p:cBhvr>
                                        <p:cTn id="19" dur="500"/>
                                        <p:tgtEl>
                                          <p:spTgt spid="252">
                                            <p:txEl>
                                              <p:pRg st="2" end="2"/>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52">
                                            <p:txEl>
                                              <p:pRg st="3" end="3"/>
                                            </p:txEl>
                                          </p:spTgt>
                                        </p:tgtEl>
                                        <p:attrNameLst>
                                          <p:attrName>style.visibility</p:attrName>
                                        </p:attrNameLst>
                                      </p:cBhvr>
                                      <p:to>
                                        <p:strVal val="visible"/>
                                      </p:to>
                                    </p:set>
                                    <p:animEffect transition="in" filter="fade">
                                      <p:cBhvr>
                                        <p:cTn id="23" dur="500"/>
                                        <p:tgtEl>
                                          <p:spTgt spid="252">
                                            <p:txEl>
                                              <p:pRg st="3" end="3"/>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52">
                                            <p:txEl>
                                              <p:pRg st="4" end="4"/>
                                            </p:txEl>
                                          </p:spTgt>
                                        </p:tgtEl>
                                        <p:attrNameLst>
                                          <p:attrName>style.visibility</p:attrName>
                                        </p:attrNameLst>
                                      </p:cBhvr>
                                      <p:to>
                                        <p:strVal val="visible"/>
                                      </p:to>
                                    </p:set>
                                    <p:animEffect transition="in" filter="fade">
                                      <p:cBhvr>
                                        <p:cTn id="27" dur="500"/>
                                        <p:tgtEl>
                                          <p:spTgt spid="252">
                                            <p:txEl>
                                              <p:pRg st="4" end="4"/>
                                            </p:txEl>
                                          </p:spTgt>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252">
                                            <p:txEl>
                                              <p:pRg st="5" end="5"/>
                                            </p:txEl>
                                          </p:spTgt>
                                        </p:tgtEl>
                                        <p:attrNameLst>
                                          <p:attrName>style.visibility</p:attrName>
                                        </p:attrNameLst>
                                      </p:cBhvr>
                                      <p:to>
                                        <p:strVal val="visible"/>
                                      </p:to>
                                    </p:set>
                                    <p:animEffect transition="in" filter="fade">
                                      <p:cBhvr>
                                        <p:cTn id="31" dur="500"/>
                                        <p:tgtEl>
                                          <p:spTgt spid="252">
                                            <p:txEl>
                                              <p:pRg st="5" end="5"/>
                                            </p:txEl>
                                          </p:spTgt>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252">
                                            <p:txEl>
                                              <p:pRg st="6" end="6"/>
                                            </p:txEl>
                                          </p:spTgt>
                                        </p:tgtEl>
                                        <p:attrNameLst>
                                          <p:attrName>style.visibility</p:attrName>
                                        </p:attrNameLst>
                                      </p:cBhvr>
                                      <p:to>
                                        <p:strVal val="visible"/>
                                      </p:to>
                                    </p:set>
                                    <p:animEffect transition="in" filter="fade">
                                      <p:cBhvr>
                                        <p:cTn id="35" dur="500"/>
                                        <p:tgtEl>
                                          <p:spTgt spid="252">
                                            <p:txEl>
                                              <p:pRg st="6" end="6"/>
                                            </p:txEl>
                                          </p:spTgt>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252">
                                            <p:txEl>
                                              <p:pRg st="7" end="7"/>
                                            </p:txEl>
                                          </p:spTgt>
                                        </p:tgtEl>
                                        <p:attrNameLst>
                                          <p:attrName>style.visibility</p:attrName>
                                        </p:attrNameLst>
                                      </p:cBhvr>
                                      <p:to>
                                        <p:strVal val="visible"/>
                                      </p:to>
                                    </p:set>
                                    <p:animEffect transition="in" filter="fade">
                                      <p:cBhvr>
                                        <p:cTn id="39" dur="500"/>
                                        <p:tgtEl>
                                          <p:spTgt spid="252">
                                            <p:txEl>
                                              <p:pRg st="7" end="7"/>
                                            </p:txEl>
                                          </p:spTgt>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252">
                                            <p:txEl>
                                              <p:pRg st="8" end="8"/>
                                            </p:txEl>
                                          </p:spTgt>
                                        </p:tgtEl>
                                        <p:attrNameLst>
                                          <p:attrName>style.visibility</p:attrName>
                                        </p:attrNameLst>
                                      </p:cBhvr>
                                      <p:to>
                                        <p:strVal val="visible"/>
                                      </p:to>
                                    </p:set>
                                    <p:animEffect transition="in" filter="fade">
                                      <p:cBhvr>
                                        <p:cTn id="43" dur="500"/>
                                        <p:tgtEl>
                                          <p:spTgt spid="252">
                                            <p:txEl>
                                              <p:pRg st="8" end="8"/>
                                            </p:txEl>
                                          </p:spTgt>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252">
                                            <p:txEl>
                                              <p:pRg st="9" end="9"/>
                                            </p:txEl>
                                          </p:spTgt>
                                        </p:tgtEl>
                                        <p:attrNameLst>
                                          <p:attrName>style.visibility</p:attrName>
                                        </p:attrNameLst>
                                      </p:cBhvr>
                                      <p:to>
                                        <p:strVal val="visible"/>
                                      </p:to>
                                    </p:set>
                                    <p:animEffect transition="in" filter="fade">
                                      <p:cBhvr>
                                        <p:cTn id="47" dur="500"/>
                                        <p:tgtEl>
                                          <p:spTgt spid="25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3">
                                            <p:txEl>
                                              <p:pRg st="0" end="0"/>
                                            </p:txEl>
                                          </p:spTgt>
                                        </p:tgtEl>
                                        <p:attrNameLst>
                                          <p:attrName>style.visibility</p:attrName>
                                        </p:attrNameLst>
                                      </p:cBhvr>
                                      <p:to>
                                        <p:strVal val="visible"/>
                                      </p:to>
                                    </p:set>
                                    <p:animEffect transition="in" filter="fade">
                                      <p:cBhvr>
                                        <p:cTn id="52" dur="500"/>
                                        <p:tgtEl>
                                          <p:spTgt spid="25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3">
                                            <p:txEl>
                                              <p:pRg st="1" end="1"/>
                                            </p:txEl>
                                          </p:spTgt>
                                        </p:tgtEl>
                                        <p:attrNameLst>
                                          <p:attrName>style.visibility</p:attrName>
                                        </p:attrNameLst>
                                      </p:cBhvr>
                                      <p:to>
                                        <p:strVal val="visible"/>
                                      </p:to>
                                    </p:set>
                                    <p:animEffect transition="in" filter="fade">
                                      <p:cBhvr>
                                        <p:cTn id="57" dur="500"/>
                                        <p:tgtEl>
                                          <p:spTgt spid="25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53">
                                            <p:txEl>
                                              <p:pRg st="2" end="2"/>
                                            </p:txEl>
                                          </p:spTgt>
                                        </p:tgtEl>
                                        <p:attrNameLst>
                                          <p:attrName>style.visibility</p:attrName>
                                        </p:attrNameLst>
                                      </p:cBhvr>
                                      <p:to>
                                        <p:strVal val="visible"/>
                                      </p:to>
                                    </p:set>
                                    <p:animEffect transition="in" filter="fade">
                                      <p:cBhvr>
                                        <p:cTn id="62" dur="500"/>
                                        <p:tgtEl>
                                          <p:spTgt spid="25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3">
                                            <p:txEl>
                                              <p:pRg st="3" end="3"/>
                                            </p:txEl>
                                          </p:spTgt>
                                        </p:tgtEl>
                                        <p:attrNameLst>
                                          <p:attrName>style.visibility</p:attrName>
                                        </p:attrNameLst>
                                      </p:cBhvr>
                                      <p:to>
                                        <p:strVal val="visible"/>
                                      </p:to>
                                    </p:set>
                                    <p:animEffect transition="in" filter="fade">
                                      <p:cBhvr>
                                        <p:cTn id="67" dur="500"/>
                                        <p:tgtEl>
                                          <p:spTgt spid="25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53">
                                            <p:txEl>
                                              <p:pRg st="4" end="4"/>
                                            </p:txEl>
                                          </p:spTgt>
                                        </p:tgtEl>
                                        <p:attrNameLst>
                                          <p:attrName>style.visibility</p:attrName>
                                        </p:attrNameLst>
                                      </p:cBhvr>
                                      <p:to>
                                        <p:strVal val="visible"/>
                                      </p:to>
                                    </p:set>
                                    <p:animEffect transition="in" filter="fade">
                                      <p:cBhvr>
                                        <p:cTn id="72" dur="500"/>
                                        <p:tgtEl>
                                          <p:spTgt spid="253">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53">
                                            <p:txEl>
                                              <p:pRg st="5" end="5"/>
                                            </p:txEl>
                                          </p:spTgt>
                                        </p:tgtEl>
                                        <p:attrNameLst>
                                          <p:attrName>style.visibility</p:attrName>
                                        </p:attrNameLst>
                                      </p:cBhvr>
                                      <p:to>
                                        <p:strVal val="visible"/>
                                      </p:to>
                                    </p:set>
                                    <p:animEffect transition="in" filter="fade">
                                      <p:cBhvr>
                                        <p:cTn id="77" dur="500"/>
                                        <p:tgtEl>
                                          <p:spTgt spid="253">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53">
                                            <p:txEl>
                                              <p:pRg st="6" end="6"/>
                                            </p:txEl>
                                          </p:spTgt>
                                        </p:tgtEl>
                                        <p:attrNameLst>
                                          <p:attrName>style.visibility</p:attrName>
                                        </p:attrNameLst>
                                      </p:cBhvr>
                                      <p:to>
                                        <p:strVal val="visible"/>
                                      </p:to>
                                    </p:set>
                                    <p:animEffect transition="in" filter="fade">
                                      <p:cBhvr>
                                        <p:cTn id="82" dur="500"/>
                                        <p:tgtEl>
                                          <p:spTgt spid="253">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53">
                                            <p:txEl>
                                              <p:pRg st="7" end="7"/>
                                            </p:txEl>
                                          </p:spTgt>
                                        </p:tgtEl>
                                        <p:attrNameLst>
                                          <p:attrName>style.visibility</p:attrName>
                                        </p:attrNameLst>
                                      </p:cBhvr>
                                      <p:to>
                                        <p:strVal val="visible"/>
                                      </p:to>
                                    </p:set>
                                    <p:animEffect transition="in" filter="fade">
                                      <p:cBhvr>
                                        <p:cTn id="87" dur="500"/>
                                        <p:tgtEl>
                                          <p:spTgt spid="253">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53">
                                            <p:txEl>
                                              <p:pRg st="8" end="8"/>
                                            </p:txEl>
                                          </p:spTgt>
                                        </p:tgtEl>
                                        <p:attrNameLst>
                                          <p:attrName>style.visibility</p:attrName>
                                        </p:attrNameLst>
                                      </p:cBhvr>
                                      <p:to>
                                        <p:strVal val="visible"/>
                                      </p:to>
                                    </p:set>
                                    <p:animEffect transition="in" filter="fade">
                                      <p:cBhvr>
                                        <p:cTn id="92" dur="500"/>
                                        <p:tgtEl>
                                          <p:spTgt spid="253">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53">
                                            <p:txEl>
                                              <p:pRg st="9" end="9"/>
                                            </p:txEl>
                                          </p:spTgt>
                                        </p:tgtEl>
                                        <p:attrNameLst>
                                          <p:attrName>style.visibility</p:attrName>
                                        </p:attrNameLst>
                                      </p:cBhvr>
                                      <p:to>
                                        <p:strVal val="visible"/>
                                      </p:to>
                                    </p:set>
                                    <p:animEffect transition="in" filter="fade">
                                      <p:cBhvr>
                                        <p:cTn id="97" dur="500"/>
                                        <p:tgtEl>
                                          <p:spTgt spid="25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6"/>
          <p:cNvSpPr txBox="1">
            <a:spLocks noGrp="1"/>
          </p:cNvSpPr>
          <p:nvPr>
            <p:ph type="body" idx="1"/>
          </p:nvPr>
        </p:nvSpPr>
        <p:spPr>
          <a:xfrm>
            <a:off x="1780937" y="2962364"/>
            <a:ext cx="10769600" cy="9118600"/>
          </a:xfrm>
          <a:prstGeom prst="rect">
            <a:avLst/>
          </a:prstGeom>
          <a:noFill/>
          <a:ln>
            <a:noFill/>
          </a:ln>
        </p:spPr>
        <p:txBody>
          <a:bodyPr spcFirstLastPara="1" wrap="square" lIns="50800" tIns="50800" rIns="50800" bIns="50800" anchor="t" anchorCtr="0">
            <a:normAutofit fontScale="92500" lnSpcReduction="10000"/>
          </a:bodyPr>
          <a:lstStyle/>
          <a:p>
            <a:pPr marL="1095376" lvl="0" indent="-728471" algn="l" rtl="0">
              <a:lnSpc>
                <a:spcPct val="90000"/>
              </a:lnSpc>
              <a:spcBef>
                <a:spcPts val="4500"/>
              </a:spcBef>
              <a:spcAft>
                <a:spcPts val="0"/>
              </a:spcAft>
              <a:buSzPct val="132972"/>
              <a:buChar char="•"/>
            </a:pPr>
            <a:r>
              <a:rPr lang="en-US" dirty="0">
                <a:solidFill>
                  <a:srgbClr val="1A1A1A"/>
                </a:solidFill>
              </a:rPr>
              <a:t>Pace of Life, it takes </a:t>
            </a:r>
            <a:r>
              <a:rPr lang="en-US" i="1" u="sng" dirty="0">
                <a:solidFill>
                  <a:srgbClr val="1A1A1A"/>
                </a:solidFill>
              </a:rPr>
              <a:t>time</a:t>
            </a:r>
            <a:endParaRPr dirty="0"/>
          </a:p>
          <a:p>
            <a:pPr marL="1095376" lvl="0" indent="-728471" algn="l" rtl="0">
              <a:lnSpc>
                <a:spcPct val="90000"/>
              </a:lnSpc>
              <a:spcBef>
                <a:spcPts val="4500"/>
              </a:spcBef>
              <a:spcAft>
                <a:spcPts val="0"/>
              </a:spcAft>
              <a:buSzPct val="132972"/>
              <a:buChar char="•"/>
            </a:pPr>
            <a:r>
              <a:rPr lang="en-US" dirty="0">
                <a:solidFill>
                  <a:srgbClr val="1A1A1A"/>
                </a:solidFill>
              </a:rPr>
              <a:t>Cultural Priorities </a:t>
            </a:r>
            <a:endParaRPr dirty="0"/>
          </a:p>
          <a:p>
            <a:pPr marL="1095376" lvl="0" indent="-728471" algn="l" rtl="0">
              <a:lnSpc>
                <a:spcPct val="90000"/>
              </a:lnSpc>
              <a:spcBef>
                <a:spcPts val="4500"/>
              </a:spcBef>
              <a:spcAft>
                <a:spcPts val="0"/>
              </a:spcAft>
              <a:buSzPct val="132972"/>
              <a:buChar char="•"/>
            </a:pPr>
            <a:r>
              <a:rPr lang="en-US" dirty="0">
                <a:solidFill>
                  <a:srgbClr val="1A1A1A"/>
                </a:solidFill>
              </a:rPr>
              <a:t>Feeling Inadequate</a:t>
            </a:r>
            <a:endParaRPr dirty="0"/>
          </a:p>
          <a:p>
            <a:pPr marL="1095376" lvl="0" indent="-728471" algn="l" rtl="0">
              <a:lnSpc>
                <a:spcPct val="90000"/>
              </a:lnSpc>
              <a:spcBef>
                <a:spcPts val="4500"/>
              </a:spcBef>
              <a:spcAft>
                <a:spcPts val="0"/>
              </a:spcAft>
              <a:buSzPct val="132972"/>
              <a:buChar char="•"/>
            </a:pPr>
            <a:r>
              <a:rPr lang="en-US" dirty="0">
                <a:solidFill>
                  <a:srgbClr val="1A1A1A"/>
                </a:solidFill>
              </a:rPr>
              <a:t>We value compliance, over dialog (or relationship)</a:t>
            </a:r>
            <a:endParaRPr dirty="0"/>
          </a:p>
          <a:p>
            <a:pPr marL="1095376" lvl="0" indent="-728471" algn="l" rtl="0">
              <a:lnSpc>
                <a:spcPct val="90000"/>
              </a:lnSpc>
              <a:spcBef>
                <a:spcPts val="4500"/>
              </a:spcBef>
              <a:spcAft>
                <a:spcPts val="0"/>
              </a:spcAft>
              <a:buSzPct val="132972"/>
              <a:buChar char="•"/>
            </a:pPr>
            <a:r>
              <a:rPr lang="en-US" dirty="0">
                <a:solidFill>
                  <a:srgbClr val="1A1A1A"/>
                </a:solidFill>
              </a:rPr>
              <a:t>We look for quick fixes rather than long-term bridge building  </a:t>
            </a:r>
            <a:endParaRPr dirty="0"/>
          </a:p>
        </p:txBody>
      </p:sp>
      <p:sp>
        <p:nvSpPr>
          <p:cNvPr id="261" name="Google Shape;261;p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262" name="Google Shape;262;p1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16</a:t>
            </a:fld>
            <a:endParaRPr dirty="0"/>
          </a:p>
        </p:txBody>
      </p:sp>
      <p:pic>
        <p:nvPicPr>
          <p:cNvPr id="263" name="Google Shape;263;p16"/>
          <p:cNvPicPr preferRelativeResize="0"/>
          <p:nvPr/>
        </p:nvPicPr>
        <p:blipFill rotWithShape="1">
          <a:blip r:embed="rId3">
            <a:alphaModFix/>
          </a:blip>
          <a:srcRect/>
          <a:stretch/>
        </p:blipFill>
        <p:spPr>
          <a:xfrm>
            <a:off x="14730412" y="3657600"/>
            <a:ext cx="5207000" cy="5207000"/>
          </a:xfrm>
          <a:prstGeom prst="rect">
            <a:avLst/>
          </a:prstGeom>
          <a:noFill/>
          <a:ln>
            <a:noFill/>
          </a:ln>
        </p:spPr>
      </p:pic>
      <p:sp>
        <p:nvSpPr>
          <p:cNvPr id="264" name="Google Shape;264;p16"/>
          <p:cNvSpPr/>
          <p:nvPr/>
        </p:nvSpPr>
        <p:spPr>
          <a:xfrm>
            <a:off x="14583041" y="10058401"/>
            <a:ext cx="4945265" cy="172354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600" b="0" i="0" u="none" strike="noStrike" cap="none" dirty="0">
                <a:solidFill>
                  <a:srgbClr val="008000"/>
                </a:solidFill>
                <a:latin typeface="Merriweather Sans"/>
                <a:ea typeface="Merriweather Sans"/>
                <a:cs typeface="Merriweather Sans"/>
                <a:sym typeface="Merriweather Sans"/>
              </a:rPr>
              <a:t>We serve the </a:t>
            </a:r>
            <a:endParaRPr dirty="0"/>
          </a:p>
          <a:p>
            <a:pPr marL="0" marR="0" lvl="0" indent="0" algn="ctr" rtl="0">
              <a:lnSpc>
                <a:spcPct val="100000"/>
              </a:lnSpc>
              <a:spcBef>
                <a:spcPts val="0"/>
              </a:spcBef>
              <a:spcAft>
                <a:spcPts val="0"/>
              </a:spcAft>
              <a:buNone/>
            </a:pPr>
            <a:r>
              <a:rPr lang="en-US" sz="5600" b="0" i="0" u="none" strike="noStrike" cap="none" dirty="0">
                <a:solidFill>
                  <a:srgbClr val="008000"/>
                </a:solidFill>
                <a:latin typeface="Merriweather Sans"/>
                <a:ea typeface="Merriweather Sans"/>
                <a:cs typeface="Merriweather Sans"/>
                <a:sym typeface="Merriweather Sans"/>
              </a:rPr>
              <a:t>wrong agenda</a:t>
            </a:r>
            <a:endParaRPr dirty="0"/>
          </a:p>
        </p:txBody>
      </p:sp>
      <p:sp>
        <p:nvSpPr>
          <p:cNvPr id="265" name="Google Shape;265;p16"/>
          <p:cNvSpPr/>
          <p:nvPr/>
        </p:nvSpPr>
        <p:spPr>
          <a:xfrm>
            <a:off x="5943600" y="762001"/>
            <a:ext cx="1526571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200" b="0" i="0" u="none" strike="noStrike" cap="none" dirty="0">
                <a:solidFill>
                  <a:srgbClr val="000000"/>
                </a:solidFill>
                <a:latin typeface="Arial"/>
                <a:ea typeface="Arial"/>
                <a:cs typeface="Arial"/>
                <a:sym typeface="Arial"/>
              </a:rPr>
              <a:t>Why Do Families Struggle with This?</a:t>
            </a:r>
            <a:endParaRPr sz="72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par>
                          <p:cTn id="7" fill="hold">
                            <p:stCondLst>
                              <p:cond delay="1"/>
                            </p:stCondLst>
                            <p:childTnLst>
                              <p:par>
                                <p:cTn id="8" presetID="23" presetClass="entr" presetSubtype="16" fill="hold" nodeType="afterEffect">
                                  <p:stCondLst>
                                    <p:cond delay="0"/>
                                  </p:stCondLst>
                                  <p:childTnLst>
                                    <p:set>
                                      <p:cBhvr>
                                        <p:cTn id="9" dur="1" fill="hold">
                                          <p:stCondLst>
                                            <p:cond delay="0"/>
                                          </p:stCondLst>
                                        </p:cTn>
                                        <p:tgtEl>
                                          <p:spTgt spid="264"/>
                                        </p:tgtEl>
                                        <p:attrNameLst>
                                          <p:attrName>style.visibility</p:attrName>
                                        </p:attrNameLst>
                                      </p:cBhvr>
                                      <p:to>
                                        <p:strVal val="visible"/>
                                      </p:to>
                                    </p:set>
                                    <p:anim calcmode="lin" valueType="num">
                                      <p:cBhvr additive="base">
                                        <p:cTn id="10" dur="500"/>
                                        <p:tgtEl>
                                          <p:spTgt spid="264"/>
                                        </p:tgtEl>
                                        <p:attrNameLst>
                                          <p:attrName>ppt_w</p:attrName>
                                        </p:attrNameLst>
                                      </p:cBhvr>
                                      <p:tavLst>
                                        <p:tav tm="0">
                                          <p:val>
                                            <p:strVal val="0"/>
                                          </p:val>
                                        </p:tav>
                                        <p:tav tm="100000">
                                          <p:val>
                                            <p:strVal val="#ppt_w"/>
                                          </p:val>
                                        </p:tav>
                                      </p:tavLst>
                                    </p:anim>
                                    <p:anim calcmode="lin" valueType="num">
                                      <p:cBhvr additive="base">
                                        <p:cTn id="11" dur="500"/>
                                        <p:tgtEl>
                                          <p:spTgt spid="26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7"/>
          <p:cNvSpPr txBox="1">
            <a:spLocks noGrp="1"/>
          </p:cNvSpPr>
          <p:nvPr>
            <p:ph type="ctrTitle"/>
          </p:nvPr>
        </p:nvSpPr>
        <p:spPr>
          <a:xfrm>
            <a:off x="3048000" y="2244726"/>
            <a:ext cx="18288000" cy="4775200"/>
          </a:xfrm>
          <a:prstGeom prst="rect">
            <a:avLst/>
          </a:prstGeom>
          <a:noFill/>
          <a:ln>
            <a:noFill/>
          </a:ln>
        </p:spPr>
        <p:txBody>
          <a:bodyPr spcFirstLastPara="1" wrap="square" lIns="50800" tIns="50800" rIns="50800" bIns="50800" anchor="b" anchorCtr="0">
            <a:normAutofit/>
          </a:bodyPr>
          <a:lstStyle/>
          <a:p>
            <a:pPr marL="0" lvl="0" indent="0" algn="ctr" rtl="0">
              <a:lnSpc>
                <a:spcPct val="80000"/>
              </a:lnSpc>
              <a:spcBef>
                <a:spcPts val="0"/>
              </a:spcBef>
              <a:spcAft>
                <a:spcPts val="0"/>
              </a:spcAft>
              <a:buSzPts val="8500"/>
              <a:buNone/>
            </a:pPr>
            <a:r>
              <a:rPr lang="en-US" dirty="0"/>
              <a:t>Parents are Experts at Knowing Their Own Family</a:t>
            </a:r>
            <a:endParaRPr dirty="0"/>
          </a:p>
        </p:txBody>
      </p:sp>
      <p:sp>
        <p:nvSpPr>
          <p:cNvPr id="271" name="Google Shape;271;p17"/>
          <p:cNvSpPr txBox="1">
            <a:spLocks noGrp="1"/>
          </p:cNvSpPr>
          <p:nvPr>
            <p:ph type="subTitle" idx="1"/>
          </p:nvPr>
        </p:nvSpPr>
        <p:spPr>
          <a:xfrm>
            <a:off x="3048000" y="7204076"/>
            <a:ext cx="18288000" cy="3311524"/>
          </a:xfrm>
          <a:prstGeom prst="rect">
            <a:avLst/>
          </a:prstGeom>
          <a:noFill/>
          <a:ln>
            <a:noFill/>
          </a:ln>
        </p:spPr>
        <p:txBody>
          <a:bodyPr spcFirstLastPara="1" wrap="square" lIns="50800" tIns="50800" rIns="50800" bIns="50800" anchor="t" anchorCtr="0">
            <a:normAutofit/>
          </a:bodyPr>
          <a:lstStyle/>
          <a:p>
            <a:pPr marL="0" lvl="0" indent="0" algn="ctr" rtl="0">
              <a:lnSpc>
                <a:spcPct val="90000"/>
              </a:lnSpc>
              <a:spcBef>
                <a:spcPts val="4500"/>
              </a:spcBef>
              <a:spcAft>
                <a:spcPts val="0"/>
              </a:spcAft>
              <a:buSzPts val="7872"/>
              <a:buNone/>
            </a:pPr>
            <a:r>
              <a:rPr lang="en-US" dirty="0"/>
              <a:t>They just need help</a:t>
            </a:r>
            <a:endParaRPr dirty="0"/>
          </a:p>
          <a:p>
            <a:pPr marL="0" lvl="0" indent="0" algn="ctr" rtl="0">
              <a:lnSpc>
                <a:spcPct val="90000"/>
              </a:lnSpc>
              <a:spcBef>
                <a:spcPts val="4500"/>
              </a:spcBef>
              <a:spcAft>
                <a:spcPts val="0"/>
              </a:spcAft>
              <a:buSzPts val="7872"/>
              <a:buNone/>
            </a:pPr>
            <a:r>
              <a:rPr lang="en-US" dirty="0"/>
              <a:t>They may be apart of the problem, but the always need to be part of the solution</a:t>
            </a:r>
            <a:endParaRPr dirty="0"/>
          </a:p>
        </p:txBody>
      </p:sp>
      <p:sp>
        <p:nvSpPr>
          <p:cNvPr id="272" name="Google Shape;272;p1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273" name="Google Shape;273;p1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17</a:t>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8"/>
          <p:cNvSpPr txBox="1">
            <a:spLocks noGrp="1"/>
          </p:cNvSpPr>
          <p:nvPr>
            <p:ph type="body" idx="1"/>
          </p:nvPr>
        </p:nvSpPr>
        <p:spPr>
          <a:xfrm>
            <a:off x="3064476" y="895342"/>
            <a:ext cx="17007840" cy="5962658"/>
          </a:xfrm>
          <a:prstGeom prst="rect">
            <a:avLst/>
          </a:prstGeom>
          <a:noFill/>
          <a:ln>
            <a:noFill/>
          </a:ln>
        </p:spPr>
        <p:txBody>
          <a:bodyPr spcFirstLastPara="1" wrap="square" lIns="50800" tIns="50800" rIns="50800" bIns="50800" anchor="t" anchorCtr="0">
            <a:spAutoFit/>
          </a:bodyPr>
          <a:lstStyle/>
          <a:p>
            <a:pPr marL="0" marR="0" lvl="0" indent="0" algn="ctr" rtl="0">
              <a:lnSpc>
                <a:spcPct val="90000"/>
              </a:lnSpc>
              <a:spcBef>
                <a:spcPts val="2800"/>
              </a:spcBef>
              <a:spcAft>
                <a:spcPts val="0"/>
              </a:spcAft>
              <a:buClr>
                <a:srgbClr val="000000"/>
              </a:buClr>
              <a:buSzPts val="7872"/>
              <a:buFont typeface="Helvetica Neue"/>
              <a:buNone/>
            </a:pPr>
            <a:r>
              <a:rPr lang="en-US" sz="5600" b="0" i="0" u="none" strike="noStrike" cap="none" dirty="0">
                <a:solidFill>
                  <a:schemeClr val="dk1"/>
                </a:solidFill>
                <a:latin typeface="Garamond"/>
                <a:ea typeface="Garamond"/>
                <a:cs typeface="Garamond"/>
                <a:sym typeface="Garamond"/>
              </a:rPr>
              <a:t>Children interpret life and experiences, whether or not we talk to them about it. Often we avoid discussing what we don’t want to deal with, thinking that children will not think about it. The problem is that children already are thinking, interpreting, and drawing conclusions about their life – and they are doing it without any loving guidance or a redemptive worldview.</a:t>
            </a:r>
            <a:endParaRPr dirty="0"/>
          </a:p>
        </p:txBody>
      </p:sp>
      <p:sp>
        <p:nvSpPr>
          <p:cNvPr id="279" name="Google Shape;279;p1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280" name="Google Shape;280;p1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18</a:t>
            </a:fld>
            <a:endParaRPr dirty="0"/>
          </a:p>
        </p:txBody>
      </p:sp>
      <p:pic>
        <p:nvPicPr>
          <p:cNvPr id="281" name="Google Shape;281;p18" descr="j0149018"/>
          <p:cNvPicPr preferRelativeResize="0"/>
          <p:nvPr/>
        </p:nvPicPr>
        <p:blipFill rotWithShape="1">
          <a:blip r:embed="rId3">
            <a:alphaModFix/>
          </a:blip>
          <a:srcRect/>
          <a:stretch/>
        </p:blipFill>
        <p:spPr>
          <a:xfrm>
            <a:off x="8343899" y="7531099"/>
            <a:ext cx="7315200" cy="487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
                                            <p:txEl>
                                              <p:pRg st="0" end="0"/>
                                            </p:txEl>
                                          </p:spTgt>
                                        </p:tgtEl>
                                        <p:attrNameLst>
                                          <p:attrName>style.visibility</p:attrName>
                                        </p:attrNameLst>
                                      </p:cBhvr>
                                      <p:to>
                                        <p:strVal val="visible"/>
                                      </p:to>
                                    </p:set>
                                    <p:animEffect transition="in" filter="fade">
                                      <p:cBhvr>
                                        <p:cTn id="7" dur="500"/>
                                        <p:tgtEl>
                                          <p:spTgt spid="2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9"/>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Deuteronomy 6:6-9 </a:t>
            </a:r>
            <a:endParaRPr dirty="0"/>
          </a:p>
        </p:txBody>
      </p:sp>
      <p:sp>
        <p:nvSpPr>
          <p:cNvPr id="287" name="Google Shape;287;p19"/>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4500"/>
              </a:spcBef>
              <a:spcAft>
                <a:spcPts val="0"/>
              </a:spcAft>
              <a:buSzPts val="7872"/>
              <a:buNone/>
            </a:pPr>
            <a:r>
              <a:rPr lang="en-US" dirty="0"/>
              <a:t>“And these words, which I am commanding you today, shall be on your heart; and you shall teach them diligently to your sons and shall talk of them when you sit in your house and when you walk by the way and when you lie down and when you rise up. And you shall bind them as a sign on your hand and they shall be frontals on your forehead. And you shall write them on the doorposts or your house and on your gates….”</a:t>
            </a:r>
            <a:endParaRPr dirty="0"/>
          </a:p>
        </p:txBody>
      </p:sp>
      <p:sp>
        <p:nvSpPr>
          <p:cNvPr id="288" name="Google Shape;288;p1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289" name="Google Shape;289;p1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19</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animEffect transition="in" filter="fade">
                                      <p:cBhvr>
                                        <p:cTn id="7" dur="1000"/>
                                        <p:tgtEl>
                                          <p:spTgt spid="2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 descr="Called to counsel keynote blanks-02.png"/>
          <p:cNvPicPr preferRelativeResize="0"/>
          <p:nvPr/>
        </p:nvPicPr>
        <p:blipFill rotWithShape="1">
          <a:blip r:embed="rId3">
            <a:alphaModFix/>
          </a:blip>
          <a:srcRect/>
          <a:stretch/>
        </p:blipFill>
        <p:spPr>
          <a:xfrm>
            <a:off x="0" y="-1219159"/>
            <a:ext cx="24384000" cy="13716000"/>
          </a:xfrm>
          <a:prstGeom prst="rect">
            <a:avLst/>
          </a:prstGeom>
          <a:noFill/>
          <a:ln>
            <a:noFill/>
          </a:ln>
        </p:spPr>
      </p:pic>
      <p:sp>
        <p:nvSpPr>
          <p:cNvPr id="115" name="Google Shape;115;p2"/>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5E5E5E"/>
              </a:buClr>
              <a:buSzPts val="11600"/>
              <a:buFont typeface="Helvetica Neue"/>
              <a:buNone/>
            </a:pPr>
            <a:r>
              <a:rPr lang="en-US" sz="6800" b="1" i="0" u="none" strike="noStrike" cap="none" dirty="0">
                <a:solidFill>
                  <a:srgbClr val="5E5E5E"/>
                </a:solidFill>
                <a:latin typeface="Helvetica Neue"/>
                <a:ea typeface="Helvetica Neue"/>
                <a:cs typeface="Helvetica Neue"/>
                <a:sym typeface="Helvetica Neue"/>
              </a:rPr>
              <a:t>The Importance of a Biblical Worldview</a:t>
            </a:r>
            <a:endParaRPr sz="3700" b="1" i="0" u="none" strike="noStrike" cap="none" dirty="0">
              <a:solidFill>
                <a:srgbClr val="5E5E5E"/>
              </a:solidFill>
              <a:latin typeface="Helvetica Neue"/>
              <a:ea typeface="Helvetica Neue"/>
              <a:cs typeface="Helvetica Neue"/>
              <a:sym typeface="Helvetica Neue"/>
            </a:endParaRPr>
          </a:p>
        </p:txBody>
      </p:sp>
      <p:sp>
        <p:nvSpPr>
          <p:cNvPr id="116" name="Google Shape;116;p2"/>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E8351A"/>
              </a:buClr>
              <a:buSzPts val="5500"/>
              <a:buFont typeface="Helvetica Neue Light"/>
              <a:buNone/>
            </a:pPr>
            <a:r>
              <a:rPr lang="en-US" sz="5500" b="0" i="1" u="none" strike="noStrike" cap="none" dirty="0">
                <a:solidFill>
                  <a:srgbClr val="E8351A"/>
                </a:solidFill>
                <a:latin typeface="Helvetica Neue Light"/>
                <a:ea typeface="Helvetica Neue Light"/>
                <a:cs typeface="Helvetica Neue Light"/>
                <a:sym typeface="Helvetica Neue Light"/>
              </a:rPr>
              <a:t>Navigating through the Cultures’ Messages</a:t>
            </a:r>
            <a:endParaRPr sz="6400" b="0" i="1" u="none" strike="noStrike" cap="none" dirty="0">
              <a:solidFill>
                <a:srgbClr val="000000"/>
              </a:solidFill>
              <a:latin typeface="Helvetica Neue"/>
              <a:ea typeface="Helvetica Neue"/>
              <a:cs typeface="Helvetica Neue"/>
              <a:sym typeface="Helvetica Neue"/>
            </a:endParaRPr>
          </a:p>
        </p:txBody>
      </p:sp>
      <p:cxnSp>
        <p:nvCxnSpPr>
          <p:cNvPr id="117" name="Google Shape;117;p2"/>
          <p:cNvCxnSpPr/>
          <p:nvPr/>
        </p:nvCxnSpPr>
        <p:spPr>
          <a:xfrm>
            <a:off x="1307866" y="5373348"/>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118" name="Google Shape;118;p2"/>
          <p:cNvCxnSpPr/>
          <p:nvPr/>
        </p:nvCxnSpPr>
        <p:spPr>
          <a:xfrm>
            <a:off x="1231785" y="8340790"/>
            <a:ext cx="13459723" cy="1"/>
          </a:xfrm>
          <a:prstGeom prst="straightConnector1">
            <a:avLst/>
          </a:prstGeom>
          <a:noFill/>
          <a:ln w="25400" cap="flat" cmpd="sng">
            <a:solidFill>
              <a:srgbClr val="E8351A"/>
            </a:solidFill>
            <a:prstDash val="solid"/>
            <a:miter lim="400000"/>
            <a:headEnd type="none" w="sm" len="sm"/>
            <a:tailEnd type="none" w="sm" len="sm"/>
          </a:ln>
        </p:spPr>
      </p:cxnSp>
      <p:pic>
        <p:nvPicPr>
          <p:cNvPr id="119" name="Google Shape;119;p2"/>
          <p:cNvPicPr preferRelativeResize="0"/>
          <p:nvPr/>
        </p:nvPicPr>
        <p:blipFill rotWithShape="1">
          <a:blip r:embed="rId4">
            <a:alphaModFix/>
          </a:blip>
          <a:srcRect/>
          <a:stretch/>
        </p:blipFill>
        <p:spPr>
          <a:xfrm>
            <a:off x="19509710" y="11433305"/>
            <a:ext cx="2182912" cy="14900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0"/>
          <p:cNvSpPr txBox="1">
            <a:spLocks noGrp="1"/>
          </p:cNvSpPr>
          <p:nvPr>
            <p:ph type="title"/>
          </p:nvPr>
        </p:nvSpPr>
        <p:spPr>
          <a:xfrm>
            <a:off x="3886200" y="1218128"/>
            <a:ext cx="16459200" cy="1676400"/>
          </a:xfrm>
          <a:prstGeom prst="rect">
            <a:avLst/>
          </a:prstGeom>
          <a:noFill/>
          <a:ln>
            <a:noFill/>
          </a:ln>
        </p:spPr>
        <p:txBody>
          <a:bodyPr spcFirstLastPara="1" wrap="square" lIns="50800" tIns="50800" rIns="50800" bIns="50800" anchor="t" anchorCtr="0">
            <a:normAutofit/>
          </a:bodyPr>
          <a:lstStyle/>
          <a:p>
            <a:pPr marL="0" marR="0" lvl="0" indent="0" algn="l" rtl="0">
              <a:lnSpc>
                <a:spcPct val="80000"/>
              </a:lnSpc>
              <a:spcBef>
                <a:spcPts val="0"/>
              </a:spcBef>
              <a:spcAft>
                <a:spcPts val="0"/>
              </a:spcAft>
              <a:buClr>
                <a:srgbClr val="5E5E5E"/>
              </a:buClr>
              <a:buSzPts val="8500"/>
              <a:buFont typeface="Helvetica Neue"/>
              <a:buNone/>
            </a:pPr>
            <a:r>
              <a:rPr lang="en-US" sz="8640" b="0" i="0" u="none" strike="noStrike" cap="none" dirty="0">
                <a:solidFill>
                  <a:schemeClr val="dk1"/>
                </a:solidFill>
                <a:latin typeface="Arial"/>
                <a:ea typeface="Arial"/>
                <a:cs typeface="Arial"/>
                <a:sym typeface="Arial"/>
              </a:rPr>
              <a:t>Be Proactive, not Reactive</a:t>
            </a:r>
            <a:endParaRPr dirty="0"/>
          </a:p>
        </p:txBody>
      </p:sp>
      <p:sp>
        <p:nvSpPr>
          <p:cNvPr id="295" name="Google Shape;295;p20"/>
          <p:cNvSpPr txBox="1">
            <a:spLocks noGrp="1"/>
          </p:cNvSpPr>
          <p:nvPr>
            <p:ph type="body" idx="2"/>
          </p:nvPr>
        </p:nvSpPr>
        <p:spPr>
          <a:xfrm>
            <a:off x="2891481" y="9296400"/>
            <a:ext cx="16916400" cy="3505200"/>
          </a:xfrm>
          <a:prstGeom prst="rect">
            <a:avLst/>
          </a:prstGeom>
          <a:noFill/>
          <a:ln>
            <a:noFill/>
          </a:ln>
        </p:spPr>
        <p:txBody>
          <a:bodyPr spcFirstLastPara="1" wrap="square" lIns="50800" tIns="50800" rIns="50800" bIns="50800" anchor="t" anchorCtr="0">
            <a:normAutofit/>
          </a:bodyPr>
          <a:lstStyle/>
          <a:p>
            <a:pPr marL="841246" lvl="0" indent="-768094" algn="ctr" rtl="0">
              <a:lnSpc>
                <a:spcPct val="90000"/>
              </a:lnSpc>
              <a:spcBef>
                <a:spcPts val="1400"/>
              </a:spcBef>
              <a:spcAft>
                <a:spcPts val="0"/>
              </a:spcAft>
              <a:buSzPts val="4800"/>
              <a:buNone/>
            </a:pPr>
            <a:r>
              <a:rPr lang="en-US" sz="4800" dirty="0">
                <a:solidFill>
                  <a:srgbClr val="262626"/>
                </a:solidFill>
              </a:rPr>
              <a:t>	It is far better to proactively shape a child’s understanding of a subject, than to debunk an inaccurate view.</a:t>
            </a:r>
            <a:endParaRPr dirty="0"/>
          </a:p>
        </p:txBody>
      </p:sp>
      <p:sp>
        <p:nvSpPr>
          <p:cNvPr id="296" name="Google Shape;296;p20"/>
          <p:cNvSpPr txBox="1">
            <a:spLocks noGrp="1"/>
          </p:cNvSpPr>
          <p:nvPr>
            <p:ph type="sldNum" idx="12"/>
          </p:nvPr>
        </p:nvSpPr>
        <p:spPr>
          <a:xfrm>
            <a:off x="20010735" y="13182600"/>
            <a:ext cx="410866" cy="381000"/>
          </a:xfrm>
          <a:prstGeom prst="rect">
            <a:avLst/>
          </a:prstGeom>
          <a:noFill/>
          <a:ln>
            <a:noFill/>
          </a:ln>
        </p:spPr>
        <p:txBody>
          <a:bodyPr spcFirstLastPara="1" wrap="square" lIns="50800" tIns="50800" rIns="50800" bIns="50800" anchor="b" anchorCtr="0">
            <a:normAutofit fontScale="92500" lnSpcReduction="10000"/>
          </a:bodyPr>
          <a:lstStyle/>
          <a:p>
            <a:pPr marL="0" lvl="0" indent="0" algn="ctr" rtl="0">
              <a:lnSpc>
                <a:spcPct val="100000"/>
              </a:lnSpc>
              <a:spcBef>
                <a:spcPts val="0"/>
              </a:spcBef>
              <a:spcAft>
                <a:spcPts val="0"/>
              </a:spcAft>
              <a:buSzPct val="97297"/>
              <a:buNone/>
            </a:pPr>
            <a:fld id="{00000000-1234-1234-1234-123412341234}" type="slidenum">
              <a:rPr lang="en-US" sz="2000" b="0" i="0" u="none" strike="noStrike" cap="none">
                <a:solidFill>
                  <a:srgbClr val="C2C2C2"/>
                </a:solidFill>
                <a:latin typeface="Helvetica Neue"/>
                <a:ea typeface="Helvetica Neue"/>
                <a:cs typeface="Helvetica Neue"/>
                <a:sym typeface="Helvetica Neue"/>
              </a:rPr>
              <a:t>20</a:t>
            </a:fld>
            <a:endParaRPr sz="2000" b="0" i="0" u="none" strike="noStrike" cap="none" dirty="0">
              <a:solidFill>
                <a:srgbClr val="C2C2C2"/>
              </a:solidFill>
              <a:latin typeface="Helvetica Neue"/>
              <a:ea typeface="Helvetica Neue"/>
              <a:cs typeface="Helvetica Neue"/>
              <a:sym typeface="Helvetica Neue"/>
            </a:endParaRPr>
          </a:p>
        </p:txBody>
      </p:sp>
      <p:pic>
        <p:nvPicPr>
          <p:cNvPr id="297" name="Google Shape;297;p20"/>
          <p:cNvPicPr preferRelativeResize="0"/>
          <p:nvPr/>
        </p:nvPicPr>
        <p:blipFill rotWithShape="1">
          <a:blip r:embed="rId3">
            <a:alphaModFix/>
          </a:blip>
          <a:srcRect/>
          <a:stretch/>
        </p:blipFill>
        <p:spPr>
          <a:xfrm>
            <a:off x="7920949" y="3468708"/>
            <a:ext cx="6857464" cy="4569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additive="base">
                                        <p:cTn id="7" dur="1000"/>
                                        <p:tgtEl>
                                          <p:spTgt spid="294"/>
                                        </p:tgtEl>
                                        <p:attrNameLst>
                                          <p:attrName>ppt_w</p:attrName>
                                        </p:attrNameLst>
                                      </p:cBhvr>
                                      <p:tavLst>
                                        <p:tav tm="0">
                                          <p:val>
                                            <p:strVal val="0"/>
                                          </p:val>
                                        </p:tav>
                                        <p:tav tm="100000">
                                          <p:val>
                                            <p:strVal val="#ppt_w"/>
                                          </p:val>
                                        </p:tav>
                                      </p:tavLst>
                                    </p:anim>
                                    <p:anim calcmode="lin" valueType="num">
                                      <p:cBhvr additive="base">
                                        <p:cTn id="8" dur="1000"/>
                                        <p:tgtEl>
                                          <p:spTgt spid="29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95">
                                            <p:txEl>
                                              <p:pRg st="0" end="0"/>
                                            </p:txEl>
                                          </p:spTgt>
                                        </p:tgtEl>
                                        <p:attrNameLst>
                                          <p:attrName>style.visibility</p:attrName>
                                        </p:attrNameLst>
                                      </p:cBhvr>
                                      <p:to>
                                        <p:strVal val="visible"/>
                                      </p:to>
                                    </p:set>
                                    <p:anim calcmode="lin" valueType="num">
                                      <p:cBhvr additive="base">
                                        <p:cTn id="13" dur="1000"/>
                                        <p:tgtEl>
                                          <p:spTgt spid="29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302" name="Google Shape;302;p21"/>
          <p:cNvGrpSpPr/>
          <p:nvPr/>
        </p:nvGrpSpPr>
        <p:grpSpPr>
          <a:xfrm>
            <a:off x="7467600" y="3098501"/>
            <a:ext cx="8982878" cy="9035224"/>
            <a:chOff x="0" y="0"/>
            <a:chExt cx="4491438" cy="4517611"/>
          </a:xfrm>
        </p:grpSpPr>
        <p:sp>
          <p:nvSpPr>
            <p:cNvPr id="303" name="Google Shape;303;p21"/>
            <p:cNvSpPr/>
            <p:nvPr/>
          </p:nvSpPr>
          <p:spPr>
            <a:xfrm>
              <a:off x="2193513" y="0"/>
              <a:ext cx="1762892" cy="2402145"/>
            </a:xfrm>
            <a:custGeom>
              <a:avLst/>
              <a:gdLst/>
              <a:ahLst/>
              <a:cxnLst/>
              <a:rect l="l" t="t" r="r" b="b"/>
              <a:pathLst>
                <a:path w="21600" h="21600" extrusionOk="0">
                  <a:moveTo>
                    <a:pt x="6535" y="20815"/>
                  </a:moveTo>
                  <a:lnTo>
                    <a:pt x="7016" y="20946"/>
                  </a:lnTo>
                  <a:lnTo>
                    <a:pt x="7425" y="21011"/>
                  </a:lnTo>
                  <a:lnTo>
                    <a:pt x="7835" y="21038"/>
                  </a:lnTo>
                  <a:lnTo>
                    <a:pt x="8156" y="21038"/>
                  </a:lnTo>
                  <a:lnTo>
                    <a:pt x="8459" y="20985"/>
                  </a:lnTo>
                  <a:lnTo>
                    <a:pt x="8725" y="20920"/>
                  </a:lnTo>
                  <a:lnTo>
                    <a:pt x="8939" y="20815"/>
                  </a:lnTo>
                  <a:lnTo>
                    <a:pt x="9064" y="20684"/>
                  </a:lnTo>
                  <a:lnTo>
                    <a:pt x="9207" y="20539"/>
                  </a:lnTo>
                  <a:lnTo>
                    <a:pt x="9278" y="20382"/>
                  </a:lnTo>
                  <a:lnTo>
                    <a:pt x="9313" y="20213"/>
                  </a:lnTo>
                  <a:lnTo>
                    <a:pt x="9313" y="20016"/>
                  </a:lnTo>
                  <a:lnTo>
                    <a:pt x="9242" y="19833"/>
                  </a:lnTo>
                  <a:lnTo>
                    <a:pt x="9135" y="19662"/>
                  </a:lnTo>
                  <a:lnTo>
                    <a:pt x="9010" y="19480"/>
                  </a:lnTo>
                  <a:lnTo>
                    <a:pt x="8833" y="19309"/>
                  </a:lnTo>
                  <a:lnTo>
                    <a:pt x="8565" y="19087"/>
                  </a:lnTo>
                  <a:lnTo>
                    <a:pt x="8351" y="18825"/>
                  </a:lnTo>
                  <a:lnTo>
                    <a:pt x="8191" y="18550"/>
                  </a:lnTo>
                  <a:lnTo>
                    <a:pt x="8049" y="18275"/>
                  </a:lnTo>
                  <a:lnTo>
                    <a:pt x="7941" y="17974"/>
                  </a:lnTo>
                  <a:lnTo>
                    <a:pt x="7906" y="17673"/>
                  </a:lnTo>
                  <a:lnTo>
                    <a:pt x="7906" y="17398"/>
                  </a:lnTo>
                  <a:lnTo>
                    <a:pt x="7941" y="17096"/>
                  </a:lnTo>
                  <a:lnTo>
                    <a:pt x="8049" y="16848"/>
                  </a:lnTo>
                  <a:lnTo>
                    <a:pt x="8191" y="16599"/>
                  </a:lnTo>
                  <a:lnTo>
                    <a:pt x="8280" y="16468"/>
                  </a:lnTo>
                  <a:lnTo>
                    <a:pt x="8388" y="16337"/>
                  </a:lnTo>
                  <a:lnTo>
                    <a:pt x="8530" y="16245"/>
                  </a:lnTo>
                  <a:lnTo>
                    <a:pt x="8654" y="16142"/>
                  </a:lnTo>
                  <a:lnTo>
                    <a:pt x="8797" y="16063"/>
                  </a:lnTo>
                  <a:lnTo>
                    <a:pt x="8975" y="15984"/>
                  </a:lnTo>
                  <a:lnTo>
                    <a:pt x="9171" y="15919"/>
                  </a:lnTo>
                  <a:lnTo>
                    <a:pt x="9349" y="15840"/>
                  </a:lnTo>
                  <a:lnTo>
                    <a:pt x="9581" y="15814"/>
                  </a:lnTo>
                  <a:lnTo>
                    <a:pt x="9794" y="15762"/>
                  </a:lnTo>
                  <a:lnTo>
                    <a:pt x="10061" y="15735"/>
                  </a:lnTo>
                  <a:lnTo>
                    <a:pt x="10916" y="15735"/>
                  </a:lnTo>
                  <a:lnTo>
                    <a:pt x="11200" y="15762"/>
                  </a:lnTo>
                  <a:lnTo>
                    <a:pt x="11468" y="15814"/>
                  </a:lnTo>
                  <a:lnTo>
                    <a:pt x="11699" y="15866"/>
                  </a:lnTo>
                  <a:lnTo>
                    <a:pt x="11948" y="15919"/>
                  </a:lnTo>
                  <a:lnTo>
                    <a:pt x="12145" y="15984"/>
                  </a:lnTo>
                  <a:lnTo>
                    <a:pt x="12358" y="16063"/>
                  </a:lnTo>
                  <a:lnTo>
                    <a:pt x="12536" y="16142"/>
                  </a:lnTo>
                  <a:lnTo>
                    <a:pt x="12696" y="16245"/>
                  </a:lnTo>
                  <a:lnTo>
                    <a:pt x="12839" y="16337"/>
                  </a:lnTo>
                  <a:lnTo>
                    <a:pt x="12964" y="16442"/>
                  </a:lnTo>
                  <a:lnTo>
                    <a:pt x="13177" y="16665"/>
                  </a:lnTo>
                  <a:lnTo>
                    <a:pt x="13355" y="16914"/>
                  </a:lnTo>
                  <a:lnTo>
                    <a:pt x="13444" y="17175"/>
                  </a:lnTo>
                  <a:lnTo>
                    <a:pt x="13515" y="17450"/>
                  </a:lnTo>
                  <a:lnTo>
                    <a:pt x="13515" y="17726"/>
                  </a:lnTo>
                  <a:lnTo>
                    <a:pt x="13444" y="18000"/>
                  </a:lnTo>
                  <a:lnTo>
                    <a:pt x="13355" y="18249"/>
                  </a:lnTo>
                  <a:lnTo>
                    <a:pt x="13212" y="18498"/>
                  </a:lnTo>
                  <a:lnTo>
                    <a:pt x="13035" y="18733"/>
                  </a:lnTo>
                  <a:lnTo>
                    <a:pt x="12803" y="18956"/>
                  </a:lnTo>
                  <a:lnTo>
                    <a:pt x="12358" y="19336"/>
                  </a:lnTo>
                  <a:lnTo>
                    <a:pt x="12056" y="19662"/>
                  </a:lnTo>
                  <a:lnTo>
                    <a:pt x="11948" y="19780"/>
                  </a:lnTo>
                  <a:lnTo>
                    <a:pt x="11842" y="19938"/>
                  </a:lnTo>
                  <a:lnTo>
                    <a:pt x="11806" y="20056"/>
                  </a:lnTo>
                  <a:lnTo>
                    <a:pt x="11806" y="20318"/>
                  </a:lnTo>
                  <a:lnTo>
                    <a:pt x="11877" y="20408"/>
                  </a:lnTo>
                  <a:lnTo>
                    <a:pt x="11984" y="20513"/>
                  </a:lnTo>
                  <a:lnTo>
                    <a:pt x="12109" y="20618"/>
                  </a:lnTo>
                  <a:lnTo>
                    <a:pt x="12251" y="20710"/>
                  </a:lnTo>
                  <a:lnTo>
                    <a:pt x="12465" y="20815"/>
                  </a:lnTo>
                  <a:lnTo>
                    <a:pt x="12696" y="20920"/>
                  </a:lnTo>
                  <a:lnTo>
                    <a:pt x="12999" y="21011"/>
                  </a:lnTo>
                  <a:lnTo>
                    <a:pt x="13355" y="21116"/>
                  </a:lnTo>
                  <a:lnTo>
                    <a:pt x="13801" y="21220"/>
                  </a:lnTo>
                  <a:lnTo>
                    <a:pt x="14246" y="21312"/>
                  </a:lnTo>
                  <a:lnTo>
                    <a:pt x="14708" y="21390"/>
                  </a:lnTo>
                  <a:lnTo>
                    <a:pt x="15225" y="21469"/>
                  </a:lnTo>
                  <a:lnTo>
                    <a:pt x="15742" y="21522"/>
                  </a:lnTo>
                  <a:lnTo>
                    <a:pt x="16293" y="21574"/>
                  </a:lnTo>
                  <a:lnTo>
                    <a:pt x="16810" y="21600"/>
                  </a:lnTo>
                  <a:lnTo>
                    <a:pt x="17896" y="21600"/>
                  </a:lnTo>
                  <a:lnTo>
                    <a:pt x="18412" y="21574"/>
                  </a:lnTo>
                  <a:lnTo>
                    <a:pt x="18893" y="21495"/>
                  </a:lnTo>
                  <a:lnTo>
                    <a:pt x="19338" y="21417"/>
                  </a:lnTo>
                  <a:lnTo>
                    <a:pt x="19784" y="21312"/>
                  </a:lnTo>
                  <a:lnTo>
                    <a:pt x="20157" y="21194"/>
                  </a:lnTo>
                  <a:lnTo>
                    <a:pt x="20495" y="21011"/>
                  </a:lnTo>
                  <a:lnTo>
                    <a:pt x="20424" y="20710"/>
                  </a:lnTo>
                  <a:lnTo>
                    <a:pt x="20353" y="20408"/>
                  </a:lnTo>
                  <a:lnTo>
                    <a:pt x="20300" y="20082"/>
                  </a:lnTo>
                  <a:lnTo>
                    <a:pt x="20300" y="19728"/>
                  </a:lnTo>
                  <a:lnTo>
                    <a:pt x="20265" y="19008"/>
                  </a:lnTo>
                  <a:lnTo>
                    <a:pt x="20300" y="18275"/>
                  </a:lnTo>
                  <a:lnTo>
                    <a:pt x="20353" y="17568"/>
                  </a:lnTo>
                  <a:lnTo>
                    <a:pt x="20424" y="16940"/>
                  </a:lnTo>
                  <a:lnTo>
                    <a:pt x="20495" y="16416"/>
                  </a:lnTo>
                  <a:lnTo>
                    <a:pt x="20495" y="15840"/>
                  </a:lnTo>
                  <a:lnTo>
                    <a:pt x="20389" y="15683"/>
                  </a:lnTo>
                  <a:lnTo>
                    <a:pt x="20300" y="15539"/>
                  </a:lnTo>
                  <a:lnTo>
                    <a:pt x="20121" y="15381"/>
                  </a:lnTo>
                  <a:lnTo>
                    <a:pt x="19944" y="15264"/>
                  </a:lnTo>
                  <a:lnTo>
                    <a:pt x="19712" y="15160"/>
                  </a:lnTo>
                  <a:lnTo>
                    <a:pt x="19463" y="15055"/>
                  </a:lnTo>
                  <a:lnTo>
                    <a:pt x="19231" y="14989"/>
                  </a:lnTo>
                  <a:lnTo>
                    <a:pt x="18965" y="14937"/>
                  </a:lnTo>
                  <a:lnTo>
                    <a:pt x="18680" y="14884"/>
                  </a:lnTo>
                  <a:lnTo>
                    <a:pt x="18164" y="14884"/>
                  </a:lnTo>
                  <a:lnTo>
                    <a:pt x="17932" y="14937"/>
                  </a:lnTo>
                  <a:lnTo>
                    <a:pt x="17700" y="15015"/>
                  </a:lnTo>
                  <a:lnTo>
                    <a:pt x="17487" y="15107"/>
                  </a:lnTo>
                  <a:lnTo>
                    <a:pt x="17308" y="15238"/>
                  </a:lnTo>
                  <a:lnTo>
                    <a:pt x="17112" y="15356"/>
                  </a:lnTo>
                  <a:lnTo>
                    <a:pt x="16863" y="15486"/>
                  </a:lnTo>
                  <a:lnTo>
                    <a:pt x="16596" y="15565"/>
                  </a:lnTo>
                  <a:lnTo>
                    <a:pt x="16293" y="15617"/>
                  </a:lnTo>
                  <a:lnTo>
                    <a:pt x="15955" y="15644"/>
                  </a:lnTo>
                  <a:lnTo>
                    <a:pt x="15599" y="15617"/>
                  </a:lnTo>
                  <a:lnTo>
                    <a:pt x="15225" y="15591"/>
                  </a:lnTo>
                  <a:lnTo>
                    <a:pt x="14887" y="15512"/>
                  </a:lnTo>
                  <a:lnTo>
                    <a:pt x="14549" y="15408"/>
                  </a:lnTo>
                  <a:lnTo>
                    <a:pt x="14210" y="15264"/>
                  </a:lnTo>
                  <a:lnTo>
                    <a:pt x="13889" y="15107"/>
                  </a:lnTo>
                  <a:lnTo>
                    <a:pt x="13622" y="14911"/>
                  </a:lnTo>
                  <a:lnTo>
                    <a:pt x="13515" y="14780"/>
                  </a:lnTo>
                  <a:lnTo>
                    <a:pt x="13409" y="14662"/>
                  </a:lnTo>
                  <a:lnTo>
                    <a:pt x="13320" y="14531"/>
                  </a:lnTo>
                  <a:lnTo>
                    <a:pt x="13249" y="14387"/>
                  </a:lnTo>
                  <a:lnTo>
                    <a:pt x="13177" y="14230"/>
                  </a:lnTo>
                  <a:lnTo>
                    <a:pt x="13141" y="14086"/>
                  </a:lnTo>
                  <a:lnTo>
                    <a:pt x="13106" y="13902"/>
                  </a:lnTo>
                  <a:lnTo>
                    <a:pt x="13106" y="13523"/>
                  </a:lnTo>
                  <a:lnTo>
                    <a:pt x="13141" y="13327"/>
                  </a:lnTo>
                  <a:lnTo>
                    <a:pt x="13177" y="13130"/>
                  </a:lnTo>
                  <a:lnTo>
                    <a:pt x="13249" y="12947"/>
                  </a:lnTo>
                  <a:lnTo>
                    <a:pt x="13320" y="12803"/>
                  </a:lnTo>
                  <a:lnTo>
                    <a:pt x="13409" y="12646"/>
                  </a:lnTo>
                  <a:lnTo>
                    <a:pt x="13515" y="12502"/>
                  </a:lnTo>
                  <a:lnTo>
                    <a:pt x="13658" y="12371"/>
                  </a:lnTo>
                  <a:lnTo>
                    <a:pt x="13925" y="12148"/>
                  </a:lnTo>
                  <a:lnTo>
                    <a:pt x="14263" y="11939"/>
                  </a:lnTo>
                  <a:lnTo>
                    <a:pt x="14620" y="11795"/>
                  </a:lnTo>
                  <a:lnTo>
                    <a:pt x="14994" y="11690"/>
                  </a:lnTo>
                  <a:lnTo>
                    <a:pt x="15368" y="11612"/>
                  </a:lnTo>
                  <a:lnTo>
                    <a:pt x="15742" y="11572"/>
                  </a:lnTo>
                  <a:lnTo>
                    <a:pt x="16116" y="11572"/>
                  </a:lnTo>
                  <a:lnTo>
                    <a:pt x="16489" y="11612"/>
                  </a:lnTo>
                  <a:lnTo>
                    <a:pt x="16845" y="11664"/>
                  </a:lnTo>
                  <a:lnTo>
                    <a:pt x="17184" y="11769"/>
                  </a:lnTo>
                  <a:lnTo>
                    <a:pt x="17451" y="11900"/>
                  </a:lnTo>
                  <a:lnTo>
                    <a:pt x="17700" y="12044"/>
                  </a:lnTo>
                  <a:lnTo>
                    <a:pt x="17825" y="12148"/>
                  </a:lnTo>
                  <a:lnTo>
                    <a:pt x="18003" y="12240"/>
                  </a:lnTo>
                  <a:lnTo>
                    <a:pt x="18199" y="12345"/>
                  </a:lnTo>
                  <a:lnTo>
                    <a:pt x="18377" y="12397"/>
                  </a:lnTo>
                  <a:lnTo>
                    <a:pt x="18609" y="12476"/>
                  </a:lnTo>
                  <a:lnTo>
                    <a:pt x="18822" y="12502"/>
                  </a:lnTo>
                  <a:lnTo>
                    <a:pt x="19054" y="12528"/>
                  </a:lnTo>
                  <a:lnTo>
                    <a:pt x="19302" y="12541"/>
                  </a:lnTo>
                  <a:lnTo>
                    <a:pt x="19534" y="12541"/>
                  </a:lnTo>
                  <a:lnTo>
                    <a:pt x="19784" y="12528"/>
                  </a:lnTo>
                  <a:lnTo>
                    <a:pt x="20015" y="12476"/>
                  </a:lnTo>
                  <a:lnTo>
                    <a:pt x="20265" y="12423"/>
                  </a:lnTo>
                  <a:lnTo>
                    <a:pt x="20495" y="12371"/>
                  </a:lnTo>
                  <a:lnTo>
                    <a:pt x="20745" y="12266"/>
                  </a:lnTo>
                  <a:lnTo>
                    <a:pt x="20941" y="12174"/>
                  </a:lnTo>
                  <a:lnTo>
                    <a:pt x="21190" y="12044"/>
                  </a:lnTo>
                  <a:lnTo>
                    <a:pt x="21244" y="11966"/>
                  </a:lnTo>
                  <a:lnTo>
                    <a:pt x="21350" y="11900"/>
                  </a:lnTo>
                  <a:lnTo>
                    <a:pt x="21422" y="11795"/>
                  </a:lnTo>
                  <a:lnTo>
                    <a:pt x="21458" y="11664"/>
                  </a:lnTo>
                  <a:lnTo>
                    <a:pt x="21564" y="11415"/>
                  </a:lnTo>
                  <a:lnTo>
                    <a:pt x="21600" y="11115"/>
                  </a:lnTo>
                  <a:lnTo>
                    <a:pt x="21600" y="10407"/>
                  </a:lnTo>
                  <a:lnTo>
                    <a:pt x="21529" y="10028"/>
                  </a:lnTo>
                  <a:lnTo>
                    <a:pt x="21458" y="9661"/>
                  </a:lnTo>
                  <a:lnTo>
                    <a:pt x="21244" y="8849"/>
                  </a:lnTo>
                  <a:lnTo>
                    <a:pt x="21013" y="8129"/>
                  </a:lnTo>
                  <a:lnTo>
                    <a:pt x="20745" y="7475"/>
                  </a:lnTo>
                  <a:lnTo>
                    <a:pt x="20495" y="6965"/>
                  </a:lnTo>
                  <a:lnTo>
                    <a:pt x="19944" y="7043"/>
                  </a:lnTo>
                  <a:lnTo>
                    <a:pt x="19374" y="7095"/>
                  </a:lnTo>
                  <a:lnTo>
                    <a:pt x="18786" y="7147"/>
                  </a:lnTo>
                  <a:lnTo>
                    <a:pt x="17593" y="7147"/>
                  </a:lnTo>
                  <a:lnTo>
                    <a:pt x="16418" y="7095"/>
                  </a:lnTo>
                  <a:lnTo>
                    <a:pt x="15919" y="7043"/>
                  </a:lnTo>
                  <a:lnTo>
                    <a:pt x="14923" y="6939"/>
                  </a:lnTo>
                  <a:lnTo>
                    <a:pt x="14139" y="6847"/>
                  </a:lnTo>
                  <a:lnTo>
                    <a:pt x="13622" y="6768"/>
                  </a:lnTo>
                  <a:lnTo>
                    <a:pt x="13444" y="6742"/>
                  </a:lnTo>
                  <a:lnTo>
                    <a:pt x="12999" y="6585"/>
                  </a:lnTo>
                  <a:lnTo>
                    <a:pt x="12625" y="6414"/>
                  </a:lnTo>
                  <a:lnTo>
                    <a:pt x="12287" y="6244"/>
                  </a:lnTo>
                  <a:lnTo>
                    <a:pt x="12056" y="6035"/>
                  </a:lnTo>
                  <a:lnTo>
                    <a:pt x="11842" y="5812"/>
                  </a:lnTo>
                  <a:lnTo>
                    <a:pt x="11699" y="5590"/>
                  </a:lnTo>
                  <a:lnTo>
                    <a:pt x="11610" y="5355"/>
                  </a:lnTo>
                  <a:lnTo>
                    <a:pt x="11539" y="5132"/>
                  </a:lnTo>
                  <a:lnTo>
                    <a:pt x="11539" y="4883"/>
                  </a:lnTo>
                  <a:lnTo>
                    <a:pt x="11574" y="4660"/>
                  </a:lnTo>
                  <a:lnTo>
                    <a:pt x="11646" y="4425"/>
                  </a:lnTo>
                  <a:lnTo>
                    <a:pt x="11735" y="4228"/>
                  </a:lnTo>
                  <a:lnTo>
                    <a:pt x="11842" y="4032"/>
                  </a:lnTo>
                  <a:lnTo>
                    <a:pt x="12019" y="3848"/>
                  </a:lnTo>
                  <a:lnTo>
                    <a:pt x="12216" y="3679"/>
                  </a:lnTo>
                  <a:lnTo>
                    <a:pt x="12429" y="3548"/>
                  </a:lnTo>
                  <a:lnTo>
                    <a:pt x="12625" y="3404"/>
                  </a:lnTo>
                  <a:lnTo>
                    <a:pt x="12803" y="3194"/>
                  </a:lnTo>
                  <a:lnTo>
                    <a:pt x="12964" y="2971"/>
                  </a:lnTo>
                  <a:lnTo>
                    <a:pt x="13106" y="2697"/>
                  </a:lnTo>
                  <a:lnTo>
                    <a:pt x="13212" y="2422"/>
                  </a:lnTo>
                  <a:lnTo>
                    <a:pt x="13249" y="2120"/>
                  </a:lnTo>
                  <a:lnTo>
                    <a:pt x="13284" y="1820"/>
                  </a:lnTo>
                  <a:lnTo>
                    <a:pt x="13212" y="1518"/>
                  </a:lnTo>
                  <a:lnTo>
                    <a:pt x="13106" y="1218"/>
                  </a:lnTo>
                  <a:lnTo>
                    <a:pt x="12964" y="930"/>
                  </a:lnTo>
                  <a:lnTo>
                    <a:pt x="12875" y="812"/>
                  </a:lnTo>
                  <a:lnTo>
                    <a:pt x="12732" y="680"/>
                  </a:lnTo>
                  <a:lnTo>
                    <a:pt x="12590" y="563"/>
                  </a:lnTo>
                  <a:lnTo>
                    <a:pt x="12429" y="458"/>
                  </a:lnTo>
                  <a:lnTo>
                    <a:pt x="12251" y="354"/>
                  </a:lnTo>
                  <a:lnTo>
                    <a:pt x="12056" y="262"/>
                  </a:lnTo>
                  <a:lnTo>
                    <a:pt x="11806" y="183"/>
                  </a:lnTo>
                  <a:lnTo>
                    <a:pt x="11574" y="131"/>
                  </a:lnTo>
                  <a:lnTo>
                    <a:pt x="11290" y="52"/>
                  </a:lnTo>
                  <a:lnTo>
                    <a:pt x="11022" y="26"/>
                  </a:lnTo>
                  <a:lnTo>
                    <a:pt x="10720" y="0"/>
                  </a:lnTo>
                  <a:lnTo>
                    <a:pt x="10061" y="0"/>
                  </a:lnTo>
                  <a:lnTo>
                    <a:pt x="9758" y="26"/>
                  </a:lnTo>
                  <a:lnTo>
                    <a:pt x="9491" y="52"/>
                  </a:lnTo>
                  <a:lnTo>
                    <a:pt x="9242" y="105"/>
                  </a:lnTo>
                  <a:lnTo>
                    <a:pt x="9010" y="157"/>
                  </a:lnTo>
                  <a:lnTo>
                    <a:pt x="8761" y="210"/>
                  </a:lnTo>
                  <a:lnTo>
                    <a:pt x="8565" y="288"/>
                  </a:lnTo>
                  <a:lnTo>
                    <a:pt x="8351" y="380"/>
                  </a:lnTo>
                  <a:lnTo>
                    <a:pt x="8191" y="458"/>
                  </a:lnTo>
                  <a:lnTo>
                    <a:pt x="8014" y="563"/>
                  </a:lnTo>
                  <a:lnTo>
                    <a:pt x="7870" y="654"/>
                  </a:lnTo>
                  <a:lnTo>
                    <a:pt x="7746" y="785"/>
                  </a:lnTo>
                  <a:lnTo>
                    <a:pt x="7532" y="1008"/>
                  </a:lnTo>
                  <a:lnTo>
                    <a:pt x="7354" y="1282"/>
                  </a:lnTo>
                  <a:lnTo>
                    <a:pt x="7265" y="1545"/>
                  </a:lnTo>
                  <a:lnTo>
                    <a:pt x="7230" y="1846"/>
                  </a:lnTo>
                  <a:lnTo>
                    <a:pt x="7230" y="2120"/>
                  </a:lnTo>
                  <a:lnTo>
                    <a:pt x="7265" y="2395"/>
                  </a:lnTo>
                  <a:lnTo>
                    <a:pt x="7354" y="2671"/>
                  </a:lnTo>
                  <a:lnTo>
                    <a:pt x="7532" y="2919"/>
                  </a:lnTo>
                  <a:lnTo>
                    <a:pt x="7746" y="3142"/>
                  </a:lnTo>
                  <a:lnTo>
                    <a:pt x="7978" y="3377"/>
                  </a:lnTo>
                  <a:lnTo>
                    <a:pt x="8209" y="3574"/>
                  </a:lnTo>
                  <a:lnTo>
                    <a:pt x="8423" y="3796"/>
                  </a:lnTo>
                  <a:lnTo>
                    <a:pt x="8601" y="4032"/>
                  </a:lnTo>
                  <a:lnTo>
                    <a:pt x="8690" y="4255"/>
                  </a:lnTo>
                  <a:lnTo>
                    <a:pt x="8761" y="4504"/>
                  </a:lnTo>
                  <a:lnTo>
                    <a:pt x="8761" y="4752"/>
                  </a:lnTo>
                  <a:lnTo>
                    <a:pt x="8725" y="5001"/>
                  </a:lnTo>
                  <a:lnTo>
                    <a:pt x="8636" y="5237"/>
                  </a:lnTo>
                  <a:lnTo>
                    <a:pt x="8494" y="5485"/>
                  </a:lnTo>
                  <a:lnTo>
                    <a:pt x="8280" y="5707"/>
                  </a:lnTo>
                  <a:lnTo>
                    <a:pt x="8049" y="5917"/>
                  </a:lnTo>
                  <a:lnTo>
                    <a:pt x="7746" y="6140"/>
                  </a:lnTo>
                  <a:lnTo>
                    <a:pt x="7390" y="6309"/>
                  </a:lnTo>
                  <a:lnTo>
                    <a:pt x="6980" y="6467"/>
                  </a:lnTo>
                  <a:lnTo>
                    <a:pt x="6500" y="6611"/>
                  </a:lnTo>
                  <a:lnTo>
                    <a:pt x="6001" y="6742"/>
                  </a:lnTo>
                  <a:lnTo>
                    <a:pt x="587" y="6742"/>
                  </a:lnTo>
                  <a:lnTo>
                    <a:pt x="481" y="7173"/>
                  </a:lnTo>
                  <a:lnTo>
                    <a:pt x="356" y="7776"/>
                  </a:lnTo>
                  <a:lnTo>
                    <a:pt x="250" y="8431"/>
                  </a:lnTo>
                  <a:lnTo>
                    <a:pt x="142" y="9124"/>
                  </a:lnTo>
                  <a:lnTo>
                    <a:pt x="36" y="9805"/>
                  </a:lnTo>
                  <a:lnTo>
                    <a:pt x="0" y="10433"/>
                  </a:lnTo>
                  <a:lnTo>
                    <a:pt x="0" y="11245"/>
                  </a:lnTo>
                  <a:lnTo>
                    <a:pt x="107" y="11415"/>
                  </a:lnTo>
                  <a:lnTo>
                    <a:pt x="214" y="11585"/>
                  </a:lnTo>
                  <a:lnTo>
                    <a:pt x="392" y="11717"/>
                  </a:lnTo>
                  <a:lnTo>
                    <a:pt x="587" y="11848"/>
                  </a:lnTo>
                  <a:lnTo>
                    <a:pt x="837" y="11966"/>
                  </a:lnTo>
                  <a:lnTo>
                    <a:pt x="1104" y="12044"/>
                  </a:lnTo>
                  <a:lnTo>
                    <a:pt x="1406" y="12122"/>
                  </a:lnTo>
                  <a:lnTo>
                    <a:pt x="1692" y="12174"/>
                  </a:lnTo>
                  <a:lnTo>
                    <a:pt x="2030" y="12200"/>
                  </a:lnTo>
                  <a:lnTo>
                    <a:pt x="2333" y="12214"/>
                  </a:lnTo>
                  <a:lnTo>
                    <a:pt x="2635" y="12200"/>
                  </a:lnTo>
                  <a:lnTo>
                    <a:pt x="2956" y="12174"/>
                  </a:lnTo>
                  <a:lnTo>
                    <a:pt x="3259" y="12122"/>
                  </a:lnTo>
                  <a:lnTo>
                    <a:pt x="3526" y="12018"/>
                  </a:lnTo>
                  <a:lnTo>
                    <a:pt x="3775" y="11913"/>
                  </a:lnTo>
                  <a:lnTo>
                    <a:pt x="4007" y="11795"/>
                  </a:lnTo>
                  <a:lnTo>
                    <a:pt x="4220" y="11638"/>
                  </a:lnTo>
                  <a:lnTo>
                    <a:pt x="4487" y="11546"/>
                  </a:lnTo>
                  <a:lnTo>
                    <a:pt x="4755" y="11467"/>
                  </a:lnTo>
                  <a:lnTo>
                    <a:pt x="5075" y="11441"/>
                  </a:lnTo>
                  <a:lnTo>
                    <a:pt x="5413" y="11415"/>
                  </a:lnTo>
                  <a:lnTo>
                    <a:pt x="5716" y="11441"/>
                  </a:lnTo>
                  <a:lnTo>
                    <a:pt x="6055" y="11494"/>
                  </a:lnTo>
                  <a:lnTo>
                    <a:pt x="6411" y="11585"/>
                  </a:lnTo>
                  <a:lnTo>
                    <a:pt x="6713" y="11717"/>
                  </a:lnTo>
                  <a:lnTo>
                    <a:pt x="7016" y="11874"/>
                  </a:lnTo>
                  <a:lnTo>
                    <a:pt x="7265" y="12044"/>
                  </a:lnTo>
                  <a:lnTo>
                    <a:pt x="7496" y="12266"/>
                  </a:lnTo>
                  <a:lnTo>
                    <a:pt x="7711" y="12528"/>
                  </a:lnTo>
                  <a:lnTo>
                    <a:pt x="7835" y="12803"/>
                  </a:lnTo>
                  <a:lnTo>
                    <a:pt x="7941" y="13130"/>
                  </a:lnTo>
                  <a:lnTo>
                    <a:pt x="7978" y="13458"/>
                  </a:lnTo>
                  <a:lnTo>
                    <a:pt x="7941" y="13707"/>
                  </a:lnTo>
                  <a:lnTo>
                    <a:pt x="7835" y="13929"/>
                  </a:lnTo>
                  <a:lnTo>
                    <a:pt x="7711" y="14151"/>
                  </a:lnTo>
                  <a:lnTo>
                    <a:pt x="7496" y="14335"/>
                  </a:lnTo>
                  <a:lnTo>
                    <a:pt x="7265" y="14505"/>
                  </a:lnTo>
                  <a:lnTo>
                    <a:pt x="7016" y="14662"/>
                  </a:lnTo>
                  <a:lnTo>
                    <a:pt x="6713" y="14780"/>
                  </a:lnTo>
                  <a:lnTo>
                    <a:pt x="6411" y="14884"/>
                  </a:lnTo>
                  <a:lnTo>
                    <a:pt x="6055" y="14963"/>
                  </a:lnTo>
                  <a:lnTo>
                    <a:pt x="5716" y="15015"/>
                  </a:lnTo>
                  <a:lnTo>
                    <a:pt x="5413" y="15015"/>
                  </a:lnTo>
                  <a:lnTo>
                    <a:pt x="5075" y="14989"/>
                  </a:lnTo>
                  <a:lnTo>
                    <a:pt x="4755" y="14937"/>
                  </a:lnTo>
                  <a:lnTo>
                    <a:pt x="4487" y="14832"/>
                  </a:lnTo>
                  <a:lnTo>
                    <a:pt x="4220" y="14714"/>
                  </a:lnTo>
                  <a:lnTo>
                    <a:pt x="4007" y="14531"/>
                  </a:lnTo>
                  <a:lnTo>
                    <a:pt x="3810" y="14361"/>
                  </a:lnTo>
                  <a:lnTo>
                    <a:pt x="3562" y="14230"/>
                  </a:lnTo>
                  <a:lnTo>
                    <a:pt x="3330" y="14125"/>
                  </a:lnTo>
                  <a:lnTo>
                    <a:pt x="3081" y="14060"/>
                  </a:lnTo>
                  <a:lnTo>
                    <a:pt x="2814" y="14033"/>
                  </a:lnTo>
                  <a:lnTo>
                    <a:pt x="2546" y="14033"/>
                  </a:lnTo>
                  <a:lnTo>
                    <a:pt x="2262" y="14060"/>
                  </a:lnTo>
                  <a:lnTo>
                    <a:pt x="1995" y="14099"/>
                  </a:lnTo>
                  <a:lnTo>
                    <a:pt x="1709" y="14204"/>
                  </a:lnTo>
                  <a:lnTo>
                    <a:pt x="1443" y="14309"/>
                  </a:lnTo>
                  <a:lnTo>
                    <a:pt x="1211" y="14427"/>
                  </a:lnTo>
                  <a:lnTo>
                    <a:pt x="961" y="14583"/>
                  </a:lnTo>
                  <a:lnTo>
                    <a:pt x="766" y="14727"/>
                  </a:lnTo>
                  <a:lnTo>
                    <a:pt x="552" y="14911"/>
                  </a:lnTo>
                  <a:lnTo>
                    <a:pt x="392" y="15107"/>
                  </a:lnTo>
                  <a:lnTo>
                    <a:pt x="285" y="15343"/>
                  </a:lnTo>
                  <a:lnTo>
                    <a:pt x="178" y="15565"/>
                  </a:lnTo>
                  <a:lnTo>
                    <a:pt x="142" y="15840"/>
                  </a:lnTo>
                  <a:lnTo>
                    <a:pt x="178" y="16168"/>
                  </a:lnTo>
                  <a:lnTo>
                    <a:pt x="214" y="16494"/>
                  </a:lnTo>
                  <a:lnTo>
                    <a:pt x="392" y="17267"/>
                  </a:lnTo>
                  <a:lnTo>
                    <a:pt x="587" y="18078"/>
                  </a:lnTo>
                  <a:lnTo>
                    <a:pt x="695" y="18485"/>
                  </a:lnTo>
                  <a:lnTo>
                    <a:pt x="801" y="18903"/>
                  </a:lnTo>
                  <a:lnTo>
                    <a:pt x="855" y="19309"/>
                  </a:lnTo>
                  <a:lnTo>
                    <a:pt x="890" y="19715"/>
                  </a:lnTo>
                  <a:lnTo>
                    <a:pt x="890" y="20056"/>
                  </a:lnTo>
                  <a:lnTo>
                    <a:pt x="855" y="20408"/>
                  </a:lnTo>
                  <a:lnTo>
                    <a:pt x="837" y="20592"/>
                  </a:lnTo>
                  <a:lnTo>
                    <a:pt x="766" y="20736"/>
                  </a:lnTo>
                  <a:lnTo>
                    <a:pt x="695" y="20893"/>
                  </a:lnTo>
                  <a:lnTo>
                    <a:pt x="587" y="21011"/>
                  </a:lnTo>
                  <a:lnTo>
                    <a:pt x="1371" y="20920"/>
                  </a:lnTo>
                  <a:lnTo>
                    <a:pt x="2190" y="20789"/>
                  </a:lnTo>
                  <a:lnTo>
                    <a:pt x="3009" y="20710"/>
                  </a:lnTo>
                  <a:lnTo>
                    <a:pt x="3810" y="20644"/>
                  </a:lnTo>
                  <a:lnTo>
                    <a:pt x="4558" y="20618"/>
                  </a:lnTo>
                  <a:lnTo>
                    <a:pt x="5271" y="20618"/>
                  </a:lnTo>
                  <a:lnTo>
                    <a:pt x="5609" y="20644"/>
                  </a:lnTo>
                  <a:lnTo>
                    <a:pt x="5966" y="20684"/>
                  </a:lnTo>
                  <a:lnTo>
                    <a:pt x="6232" y="20736"/>
                  </a:lnTo>
                  <a:lnTo>
                    <a:pt x="6535" y="20815"/>
                  </a:lnTo>
                  <a:close/>
                </a:path>
              </a:pathLst>
            </a:custGeom>
            <a:solidFill>
              <a:srgbClr val="FFBE7D"/>
            </a:solidFill>
            <a:ln w="2857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sp>
          <p:nvSpPr>
            <p:cNvPr id="304" name="Google Shape;304;p21"/>
            <p:cNvSpPr/>
            <p:nvPr/>
          </p:nvSpPr>
          <p:spPr>
            <a:xfrm>
              <a:off x="1672290" y="1744996"/>
              <a:ext cx="2819148" cy="2182489"/>
            </a:xfrm>
            <a:custGeom>
              <a:avLst/>
              <a:gdLst/>
              <a:ahLst/>
              <a:cxnLst/>
              <a:rect l="l" t="t" r="r" b="b"/>
              <a:pathLst>
                <a:path w="21600" h="21600" extrusionOk="0">
                  <a:moveTo>
                    <a:pt x="4238" y="12342"/>
                  </a:moveTo>
                  <a:lnTo>
                    <a:pt x="4125" y="12456"/>
                  </a:lnTo>
                  <a:lnTo>
                    <a:pt x="4001" y="12569"/>
                  </a:lnTo>
                  <a:lnTo>
                    <a:pt x="3888" y="12625"/>
                  </a:lnTo>
                  <a:lnTo>
                    <a:pt x="3764" y="12682"/>
                  </a:lnTo>
                  <a:lnTo>
                    <a:pt x="3515" y="12682"/>
                  </a:lnTo>
                  <a:lnTo>
                    <a:pt x="3391" y="12653"/>
                  </a:lnTo>
                  <a:lnTo>
                    <a:pt x="3278" y="12597"/>
                  </a:lnTo>
                  <a:lnTo>
                    <a:pt x="3018" y="12484"/>
                  </a:lnTo>
                  <a:lnTo>
                    <a:pt x="2780" y="12328"/>
                  </a:lnTo>
                  <a:lnTo>
                    <a:pt x="2520" y="12130"/>
                  </a:lnTo>
                  <a:lnTo>
                    <a:pt x="2283" y="11975"/>
                  </a:lnTo>
                  <a:lnTo>
                    <a:pt x="2023" y="11804"/>
                  </a:lnTo>
                  <a:lnTo>
                    <a:pt x="1763" y="11663"/>
                  </a:lnTo>
                  <a:lnTo>
                    <a:pt x="1628" y="11649"/>
                  </a:lnTo>
                  <a:lnTo>
                    <a:pt x="1503" y="11621"/>
                  </a:lnTo>
                  <a:lnTo>
                    <a:pt x="1243" y="11621"/>
                  </a:lnTo>
                  <a:lnTo>
                    <a:pt x="1108" y="11649"/>
                  </a:lnTo>
                  <a:lnTo>
                    <a:pt x="960" y="11719"/>
                  </a:lnTo>
                  <a:lnTo>
                    <a:pt x="824" y="11804"/>
                  </a:lnTo>
                  <a:lnTo>
                    <a:pt x="700" y="11946"/>
                  </a:lnTo>
                  <a:lnTo>
                    <a:pt x="542" y="12074"/>
                  </a:lnTo>
                  <a:lnTo>
                    <a:pt x="418" y="12272"/>
                  </a:lnTo>
                  <a:lnTo>
                    <a:pt x="260" y="12512"/>
                  </a:lnTo>
                  <a:lnTo>
                    <a:pt x="135" y="12782"/>
                  </a:lnTo>
                  <a:lnTo>
                    <a:pt x="68" y="12951"/>
                  </a:lnTo>
                  <a:lnTo>
                    <a:pt x="22" y="13135"/>
                  </a:lnTo>
                  <a:lnTo>
                    <a:pt x="0" y="13375"/>
                  </a:lnTo>
                  <a:lnTo>
                    <a:pt x="0" y="13631"/>
                  </a:lnTo>
                  <a:lnTo>
                    <a:pt x="22" y="13871"/>
                  </a:lnTo>
                  <a:lnTo>
                    <a:pt x="90" y="14140"/>
                  </a:lnTo>
                  <a:lnTo>
                    <a:pt x="181" y="14395"/>
                  </a:lnTo>
                  <a:lnTo>
                    <a:pt x="282" y="14636"/>
                  </a:lnTo>
                  <a:lnTo>
                    <a:pt x="440" y="14848"/>
                  </a:lnTo>
                  <a:lnTo>
                    <a:pt x="610" y="15046"/>
                  </a:lnTo>
                  <a:lnTo>
                    <a:pt x="723" y="15117"/>
                  </a:lnTo>
                  <a:lnTo>
                    <a:pt x="824" y="15202"/>
                  </a:lnTo>
                  <a:lnTo>
                    <a:pt x="937" y="15259"/>
                  </a:lnTo>
                  <a:lnTo>
                    <a:pt x="1074" y="15315"/>
                  </a:lnTo>
                  <a:lnTo>
                    <a:pt x="1198" y="15343"/>
                  </a:lnTo>
                  <a:lnTo>
                    <a:pt x="1345" y="15372"/>
                  </a:lnTo>
                  <a:lnTo>
                    <a:pt x="1673" y="15372"/>
                  </a:lnTo>
                  <a:lnTo>
                    <a:pt x="1854" y="15343"/>
                  </a:lnTo>
                  <a:lnTo>
                    <a:pt x="2023" y="15315"/>
                  </a:lnTo>
                  <a:lnTo>
                    <a:pt x="2215" y="15230"/>
                  </a:lnTo>
                  <a:lnTo>
                    <a:pt x="2418" y="15145"/>
                  </a:lnTo>
                  <a:lnTo>
                    <a:pt x="2735" y="15017"/>
                  </a:lnTo>
                  <a:lnTo>
                    <a:pt x="2996" y="14904"/>
                  </a:lnTo>
                  <a:lnTo>
                    <a:pt x="3255" y="14819"/>
                  </a:lnTo>
                  <a:lnTo>
                    <a:pt x="3504" y="14791"/>
                  </a:lnTo>
                  <a:lnTo>
                    <a:pt x="3606" y="14819"/>
                  </a:lnTo>
                  <a:lnTo>
                    <a:pt x="3719" y="14848"/>
                  </a:lnTo>
                  <a:lnTo>
                    <a:pt x="3798" y="14904"/>
                  </a:lnTo>
                  <a:lnTo>
                    <a:pt x="3911" y="14989"/>
                  </a:lnTo>
                  <a:lnTo>
                    <a:pt x="4001" y="15089"/>
                  </a:lnTo>
                  <a:lnTo>
                    <a:pt x="4080" y="15230"/>
                  </a:lnTo>
                  <a:lnTo>
                    <a:pt x="4170" y="15400"/>
                  </a:lnTo>
                  <a:lnTo>
                    <a:pt x="4238" y="15612"/>
                  </a:lnTo>
                  <a:lnTo>
                    <a:pt x="4317" y="15853"/>
                  </a:lnTo>
                  <a:lnTo>
                    <a:pt x="4385" y="16122"/>
                  </a:lnTo>
                  <a:lnTo>
                    <a:pt x="4430" y="16433"/>
                  </a:lnTo>
                  <a:lnTo>
                    <a:pt x="4498" y="16731"/>
                  </a:lnTo>
                  <a:lnTo>
                    <a:pt x="4543" y="17084"/>
                  </a:lnTo>
                  <a:lnTo>
                    <a:pt x="4566" y="17438"/>
                  </a:lnTo>
                  <a:lnTo>
                    <a:pt x="4577" y="17820"/>
                  </a:lnTo>
                  <a:lnTo>
                    <a:pt x="4577" y="18981"/>
                  </a:lnTo>
                  <a:lnTo>
                    <a:pt x="4543" y="19363"/>
                  </a:lnTo>
                  <a:lnTo>
                    <a:pt x="4498" y="19746"/>
                  </a:lnTo>
                  <a:lnTo>
                    <a:pt x="4453" y="20127"/>
                  </a:lnTo>
                  <a:lnTo>
                    <a:pt x="4362" y="20482"/>
                  </a:lnTo>
                  <a:lnTo>
                    <a:pt x="4283" y="20835"/>
                  </a:lnTo>
                  <a:lnTo>
                    <a:pt x="4193" y="21160"/>
                  </a:lnTo>
                  <a:lnTo>
                    <a:pt x="7663" y="21160"/>
                  </a:lnTo>
                  <a:lnTo>
                    <a:pt x="8013" y="21019"/>
                  </a:lnTo>
                  <a:lnTo>
                    <a:pt x="8296" y="20892"/>
                  </a:lnTo>
                  <a:lnTo>
                    <a:pt x="8556" y="20694"/>
                  </a:lnTo>
                  <a:lnTo>
                    <a:pt x="8793" y="20510"/>
                  </a:lnTo>
                  <a:lnTo>
                    <a:pt x="8963" y="20283"/>
                  </a:lnTo>
                  <a:lnTo>
                    <a:pt x="9144" y="20043"/>
                  </a:lnTo>
                  <a:lnTo>
                    <a:pt x="9246" y="19802"/>
                  </a:lnTo>
                  <a:lnTo>
                    <a:pt x="9336" y="19547"/>
                  </a:lnTo>
                  <a:lnTo>
                    <a:pt x="9404" y="19278"/>
                  </a:lnTo>
                  <a:lnTo>
                    <a:pt x="9427" y="19010"/>
                  </a:lnTo>
                  <a:lnTo>
                    <a:pt x="9427" y="18740"/>
                  </a:lnTo>
                  <a:lnTo>
                    <a:pt x="9381" y="18500"/>
                  </a:lnTo>
                  <a:lnTo>
                    <a:pt x="9314" y="18217"/>
                  </a:lnTo>
                  <a:lnTo>
                    <a:pt x="9201" y="17976"/>
                  </a:lnTo>
                  <a:lnTo>
                    <a:pt x="9099" y="17735"/>
                  </a:lnTo>
                  <a:lnTo>
                    <a:pt x="8918" y="17509"/>
                  </a:lnTo>
                  <a:lnTo>
                    <a:pt x="8770" y="17268"/>
                  </a:lnTo>
                  <a:lnTo>
                    <a:pt x="8635" y="17028"/>
                  </a:lnTo>
                  <a:lnTo>
                    <a:pt x="8556" y="16759"/>
                  </a:lnTo>
                  <a:lnTo>
                    <a:pt x="8465" y="16461"/>
                  </a:lnTo>
                  <a:lnTo>
                    <a:pt x="8443" y="16150"/>
                  </a:lnTo>
                  <a:lnTo>
                    <a:pt x="8443" y="15853"/>
                  </a:lnTo>
                  <a:lnTo>
                    <a:pt x="8465" y="15555"/>
                  </a:lnTo>
                  <a:lnTo>
                    <a:pt x="8533" y="15259"/>
                  </a:lnTo>
                  <a:lnTo>
                    <a:pt x="8635" y="14989"/>
                  </a:lnTo>
                  <a:lnTo>
                    <a:pt x="8770" y="14720"/>
                  </a:lnTo>
                  <a:lnTo>
                    <a:pt x="8862" y="14607"/>
                  </a:lnTo>
                  <a:lnTo>
                    <a:pt x="8963" y="14466"/>
                  </a:lnTo>
                  <a:lnTo>
                    <a:pt x="9054" y="14367"/>
                  </a:lnTo>
                  <a:lnTo>
                    <a:pt x="9178" y="14282"/>
                  </a:lnTo>
                  <a:lnTo>
                    <a:pt x="9291" y="14196"/>
                  </a:lnTo>
                  <a:lnTo>
                    <a:pt x="9427" y="14111"/>
                  </a:lnTo>
                  <a:lnTo>
                    <a:pt x="9573" y="14041"/>
                  </a:lnTo>
                  <a:lnTo>
                    <a:pt x="9720" y="13984"/>
                  </a:lnTo>
                  <a:lnTo>
                    <a:pt x="9878" y="13928"/>
                  </a:lnTo>
                  <a:lnTo>
                    <a:pt x="10048" y="13899"/>
                  </a:lnTo>
                  <a:lnTo>
                    <a:pt x="10251" y="13871"/>
                  </a:lnTo>
                  <a:lnTo>
                    <a:pt x="10658" y="13871"/>
                  </a:lnTo>
                  <a:lnTo>
                    <a:pt x="10851" y="13899"/>
                  </a:lnTo>
                  <a:lnTo>
                    <a:pt x="11032" y="13956"/>
                  </a:lnTo>
                  <a:lnTo>
                    <a:pt x="11201" y="14013"/>
                  </a:lnTo>
                  <a:lnTo>
                    <a:pt x="11348" y="14083"/>
                  </a:lnTo>
                  <a:lnTo>
                    <a:pt x="11506" y="14168"/>
                  </a:lnTo>
                  <a:lnTo>
                    <a:pt x="11630" y="14253"/>
                  </a:lnTo>
                  <a:lnTo>
                    <a:pt x="11743" y="14367"/>
                  </a:lnTo>
                  <a:lnTo>
                    <a:pt x="11856" y="14466"/>
                  </a:lnTo>
                  <a:lnTo>
                    <a:pt x="11936" y="14607"/>
                  </a:lnTo>
                  <a:lnTo>
                    <a:pt x="12026" y="14749"/>
                  </a:lnTo>
                  <a:lnTo>
                    <a:pt x="12094" y="14876"/>
                  </a:lnTo>
                  <a:lnTo>
                    <a:pt x="12195" y="15202"/>
                  </a:lnTo>
                  <a:lnTo>
                    <a:pt x="12263" y="15499"/>
                  </a:lnTo>
                  <a:lnTo>
                    <a:pt x="12286" y="15825"/>
                  </a:lnTo>
                  <a:lnTo>
                    <a:pt x="12286" y="16150"/>
                  </a:lnTo>
                  <a:lnTo>
                    <a:pt x="12241" y="16475"/>
                  </a:lnTo>
                  <a:lnTo>
                    <a:pt x="12173" y="16801"/>
                  </a:lnTo>
                  <a:lnTo>
                    <a:pt x="12094" y="17084"/>
                  </a:lnTo>
                  <a:lnTo>
                    <a:pt x="12003" y="17324"/>
                  </a:lnTo>
                  <a:lnTo>
                    <a:pt x="11879" y="17537"/>
                  </a:lnTo>
                  <a:lnTo>
                    <a:pt x="11743" y="17707"/>
                  </a:lnTo>
                  <a:lnTo>
                    <a:pt x="11608" y="17834"/>
                  </a:lnTo>
                  <a:lnTo>
                    <a:pt x="11484" y="18032"/>
                  </a:lnTo>
                  <a:lnTo>
                    <a:pt x="11393" y="18217"/>
                  </a:lnTo>
                  <a:lnTo>
                    <a:pt x="11314" y="18443"/>
                  </a:lnTo>
                  <a:lnTo>
                    <a:pt x="11246" y="18655"/>
                  </a:lnTo>
                  <a:lnTo>
                    <a:pt x="11201" y="18896"/>
                  </a:lnTo>
                  <a:lnTo>
                    <a:pt x="11179" y="19151"/>
                  </a:lnTo>
                  <a:lnTo>
                    <a:pt x="11179" y="19420"/>
                  </a:lnTo>
                  <a:lnTo>
                    <a:pt x="11224" y="19660"/>
                  </a:lnTo>
                  <a:lnTo>
                    <a:pt x="11292" y="19901"/>
                  </a:lnTo>
                  <a:lnTo>
                    <a:pt x="11371" y="20156"/>
                  </a:lnTo>
                  <a:lnTo>
                    <a:pt x="11506" y="20396"/>
                  </a:lnTo>
                  <a:lnTo>
                    <a:pt x="11676" y="20609"/>
                  </a:lnTo>
                  <a:lnTo>
                    <a:pt x="11879" y="20807"/>
                  </a:lnTo>
                  <a:lnTo>
                    <a:pt x="12116" y="20991"/>
                  </a:lnTo>
                  <a:lnTo>
                    <a:pt x="12399" y="21160"/>
                  </a:lnTo>
                  <a:lnTo>
                    <a:pt x="12523" y="21189"/>
                  </a:lnTo>
                  <a:lnTo>
                    <a:pt x="12852" y="21274"/>
                  </a:lnTo>
                  <a:lnTo>
                    <a:pt x="13326" y="21373"/>
                  </a:lnTo>
                  <a:lnTo>
                    <a:pt x="13959" y="21486"/>
                  </a:lnTo>
                  <a:lnTo>
                    <a:pt x="14309" y="21543"/>
                  </a:lnTo>
                  <a:lnTo>
                    <a:pt x="14648" y="21571"/>
                  </a:lnTo>
                  <a:lnTo>
                    <a:pt x="15022" y="21600"/>
                  </a:lnTo>
                  <a:lnTo>
                    <a:pt x="15779" y="21600"/>
                  </a:lnTo>
                  <a:lnTo>
                    <a:pt x="16174" y="21571"/>
                  </a:lnTo>
                  <a:lnTo>
                    <a:pt x="16513" y="21486"/>
                  </a:lnTo>
                  <a:lnTo>
                    <a:pt x="16887" y="21402"/>
                  </a:lnTo>
                  <a:lnTo>
                    <a:pt x="16819" y="21189"/>
                  </a:lnTo>
                  <a:lnTo>
                    <a:pt x="16774" y="20934"/>
                  </a:lnTo>
                  <a:lnTo>
                    <a:pt x="16740" y="20666"/>
                  </a:lnTo>
                  <a:lnTo>
                    <a:pt x="16717" y="20368"/>
                  </a:lnTo>
                  <a:lnTo>
                    <a:pt x="16695" y="19717"/>
                  </a:lnTo>
                  <a:lnTo>
                    <a:pt x="16695" y="19010"/>
                  </a:lnTo>
                  <a:lnTo>
                    <a:pt x="16717" y="18302"/>
                  </a:lnTo>
                  <a:lnTo>
                    <a:pt x="16751" y="17594"/>
                  </a:lnTo>
                  <a:lnTo>
                    <a:pt x="16819" y="16943"/>
                  </a:lnTo>
                  <a:lnTo>
                    <a:pt x="16887" y="16376"/>
                  </a:lnTo>
                  <a:lnTo>
                    <a:pt x="16932" y="16122"/>
                  </a:lnTo>
                  <a:lnTo>
                    <a:pt x="17000" y="15938"/>
                  </a:lnTo>
                  <a:lnTo>
                    <a:pt x="17079" y="15782"/>
                  </a:lnTo>
                  <a:lnTo>
                    <a:pt x="17192" y="15640"/>
                  </a:lnTo>
                  <a:lnTo>
                    <a:pt x="17316" y="15555"/>
                  </a:lnTo>
                  <a:lnTo>
                    <a:pt x="17451" y="15499"/>
                  </a:lnTo>
                  <a:lnTo>
                    <a:pt x="17598" y="15442"/>
                  </a:lnTo>
                  <a:lnTo>
                    <a:pt x="17756" y="15442"/>
                  </a:lnTo>
                  <a:lnTo>
                    <a:pt x="17903" y="15471"/>
                  </a:lnTo>
                  <a:lnTo>
                    <a:pt x="18062" y="15527"/>
                  </a:lnTo>
                  <a:lnTo>
                    <a:pt x="18231" y="15612"/>
                  </a:lnTo>
                  <a:lnTo>
                    <a:pt x="18378" y="15725"/>
                  </a:lnTo>
                  <a:lnTo>
                    <a:pt x="18559" y="15825"/>
                  </a:lnTo>
                  <a:lnTo>
                    <a:pt x="18706" y="15966"/>
                  </a:lnTo>
                  <a:lnTo>
                    <a:pt x="18865" y="16122"/>
                  </a:lnTo>
                  <a:lnTo>
                    <a:pt x="18989" y="16320"/>
                  </a:lnTo>
                  <a:lnTo>
                    <a:pt x="19124" y="16475"/>
                  </a:lnTo>
                  <a:lnTo>
                    <a:pt x="19294" y="16618"/>
                  </a:lnTo>
                  <a:lnTo>
                    <a:pt x="19463" y="16731"/>
                  </a:lnTo>
                  <a:lnTo>
                    <a:pt x="19667" y="16801"/>
                  </a:lnTo>
                  <a:lnTo>
                    <a:pt x="19859" y="16830"/>
                  </a:lnTo>
                  <a:lnTo>
                    <a:pt x="20051" y="16858"/>
                  </a:lnTo>
                  <a:lnTo>
                    <a:pt x="20265" y="16830"/>
                  </a:lnTo>
                  <a:lnTo>
                    <a:pt x="20469" y="16787"/>
                  </a:lnTo>
                  <a:lnTo>
                    <a:pt x="20662" y="16702"/>
                  </a:lnTo>
                  <a:lnTo>
                    <a:pt x="20854" y="16560"/>
                  </a:lnTo>
                  <a:lnTo>
                    <a:pt x="21035" y="16405"/>
                  </a:lnTo>
                  <a:lnTo>
                    <a:pt x="21182" y="16207"/>
                  </a:lnTo>
                  <a:lnTo>
                    <a:pt x="21340" y="15995"/>
                  </a:lnTo>
                  <a:lnTo>
                    <a:pt x="21441" y="15725"/>
                  </a:lnTo>
                  <a:lnTo>
                    <a:pt x="21532" y="15428"/>
                  </a:lnTo>
                  <a:lnTo>
                    <a:pt x="21600" y="15075"/>
                  </a:lnTo>
                  <a:lnTo>
                    <a:pt x="21600" y="14522"/>
                  </a:lnTo>
                  <a:lnTo>
                    <a:pt x="21577" y="14367"/>
                  </a:lnTo>
                  <a:lnTo>
                    <a:pt x="21532" y="14196"/>
                  </a:lnTo>
                  <a:lnTo>
                    <a:pt x="21487" y="14041"/>
                  </a:lnTo>
                  <a:lnTo>
                    <a:pt x="21419" y="13899"/>
                  </a:lnTo>
                  <a:lnTo>
                    <a:pt x="21351" y="13758"/>
                  </a:lnTo>
                  <a:lnTo>
                    <a:pt x="21204" y="13489"/>
                  </a:lnTo>
                  <a:lnTo>
                    <a:pt x="21035" y="13276"/>
                  </a:lnTo>
                  <a:lnTo>
                    <a:pt x="20809" y="13079"/>
                  </a:lnTo>
                  <a:lnTo>
                    <a:pt x="20593" y="12951"/>
                  </a:lnTo>
                  <a:lnTo>
                    <a:pt x="20356" y="12810"/>
                  </a:lnTo>
                  <a:lnTo>
                    <a:pt x="20119" y="12753"/>
                  </a:lnTo>
                  <a:lnTo>
                    <a:pt x="19881" y="12696"/>
                  </a:lnTo>
                  <a:lnTo>
                    <a:pt x="19644" y="12724"/>
                  </a:lnTo>
                  <a:lnTo>
                    <a:pt x="19429" y="12782"/>
                  </a:lnTo>
                  <a:lnTo>
                    <a:pt x="19226" y="12895"/>
                  </a:lnTo>
                  <a:lnTo>
                    <a:pt x="19147" y="12951"/>
                  </a:lnTo>
                  <a:lnTo>
                    <a:pt x="19057" y="13036"/>
                  </a:lnTo>
                  <a:lnTo>
                    <a:pt x="18989" y="13135"/>
                  </a:lnTo>
                  <a:lnTo>
                    <a:pt x="18910" y="13248"/>
                  </a:lnTo>
                  <a:lnTo>
                    <a:pt x="18774" y="13460"/>
                  </a:lnTo>
                  <a:lnTo>
                    <a:pt x="18626" y="13631"/>
                  </a:lnTo>
                  <a:lnTo>
                    <a:pt x="18468" y="13730"/>
                  </a:lnTo>
                  <a:lnTo>
                    <a:pt x="18299" y="13815"/>
                  </a:lnTo>
                  <a:lnTo>
                    <a:pt x="18141" y="13843"/>
                  </a:lnTo>
                  <a:lnTo>
                    <a:pt x="17971" y="13871"/>
                  </a:lnTo>
                  <a:lnTo>
                    <a:pt x="17802" y="13843"/>
                  </a:lnTo>
                  <a:lnTo>
                    <a:pt x="17644" y="13786"/>
                  </a:lnTo>
                  <a:lnTo>
                    <a:pt x="17497" y="13716"/>
                  </a:lnTo>
                  <a:lnTo>
                    <a:pt x="17339" y="13631"/>
                  </a:lnTo>
                  <a:lnTo>
                    <a:pt x="17214" y="13518"/>
                  </a:lnTo>
                  <a:lnTo>
                    <a:pt x="17101" y="13375"/>
                  </a:lnTo>
                  <a:lnTo>
                    <a:pt x="17022" y="13248"/>
                  </a:lnTo>
                  <a:lnTo>
                    <a:pt x="16932" y="13107"/>
                  </a:lnTo>
                  <a:lnTo>
                    <a:pt x="16887" y="12980"/>
                  </a:lnTo>
                  <a:lnTo>
                    <a:pt x="16887" y="5718"/>
                  </a:lnTo>
                  <a:lnTo>
                    <a:pt x="16671" y="5874"/>
                  </a:lnTo>
                  <a:lnTo>
                    <a:pt x="16411" y="6016"/>
                  </a:lnTo>
                  <a:lnTo>
                    <a:pt x="16151" y="6157"/>
                  </a:lnTo>
                  <a:lnTo>
                    <a:pt x="15846" y="6228"/>
                  </a:lnTo>
                  <a:lnTo>
                    <a:pt x="15541" y="6284"/>
                  </a:lnTo>
                  <a:lnTo>
                    <a:pt x="15214" y="6312"/>
                  </a:lnTo>
                  <a:lnTo>
                    <a:pt x="14863" y="6341"/>
                  </a:lnTo>
                  <a:lnTo>
                    <a:pt x="14546" y="6341"/>
                  </a:lnTo>
                  <a:lnTo>
                    <a:pt x="14196" y="6312"/>
                  </a:lnTo>
                  <a:lnTo>
                    <a:pt x="13846" y="6256"/>
                  </a:lnTo>
                  <a:lnTo>
                    <a:pt x="13518" y="6199"/>
                  </a:lnTo>
                  <a:lnTo>
                    <a:pt x="13202" y="6129"/>
                  </a:lnTo>
                  <a:lnTo>
                    <a:pt x="12897" y="6044"/>
                  </a:lnTo>
                  <a:lnTo>
                    <a:pt x="12613" y="5931"/>
                  </a:lnTo>
                  <a:lnTo>
                    <a:pt x="12353" y="5818"/>
                  </a:lnTo>
                  <a:lnTo>
                    <a:pt x="12116" y="5718"/>
                  </a:lnTo>
                  <a:lnTo>
                    <a:pt x="11936" y="5605"/>
                  </a:lnTo>
                  <a:lnTo>
                    <a:pt x="11789" y="5492"/>
                  </a:lnTo>
                  <a:lnTo>
                    <a:pt x="11653" y="5393"/>
                  </a:lnTo>
                  <a:lnTo>
                    <a:pt x="11551" y="5280"/>
                  </a:lnTo>
                  <a:lnTo>
                    <a:pt x="11461" y="5166"/>
                  </a:lnTo>
                  <a:lnTo>
                    <a:pt x="11393" y="5068"/>
                  </a:lnTo>
                  <a:lnTo>
                    <a:pt x="11371" y="4925"/>
                  </a:lnTo>
                  <a:lnTo>
                    <a:pt x="11348" y="4812"/>
                  </a:lnTo>
                  <a:lnTo>
                    <a:pt x="11348" y="4685"/>
                  </a:lnTo>
                  <a:lnTo>
                    <a:pt x="11371" y="4543"/>
                  </a:lnTo>
                  <a:lnTo>
                    <a:pt x="11438" y="4388"/>
                  </a:lnTo>
                  <a:lnTo>
                    <a:pt x="11506" y="4217"/>
                  </a:lnTo>
                  <a:lnTo>
                    <a:pt x="11698" y="3864"/>
                  </a:lnTo>
                  <a:lnTo>
                    <a:pt x="11981" y="3482"/>
                  </a:lnTo>
                  <a:lnTo>
                    <a:pt x="12139" y="3241"/>
                  </a:lnTo>
                  <a:lnTo>
                    <a:pt x="12241" y="3001"/>
                  </a:lnTo>
                  <a:lnTo>
                    <a:pt x="12331" y="2732"/>
                  </a:lnTo>
                  <a:lnTo>
                    <a:pt x="12399" y="2420"/>
                  </a:lnTo>
                  <a:lnTo>
                    <a:pt x="12433" y="2151"/>
                  </a:lnTo>
                  <a:lnTo>
                    <a:pt x="12433" y="1854"/>
                  </a:lnTo>
                  <a:lnTo>
                    <a:pt x="12399" y="1557"/>
                  </a:lnTo>
                  <a:lnTo>
                    <a:pt x="12331" y="1288"/>
                  </a:lnTo>
                  <a:lnTo>
                    <a:pt x="12241" y="1019"/>
                  </a:lnTo>
                  <a:lnTo>
                    <a:pt x="12094" y="764"/>
                  </a:lnTo>
                  <a:lnTo>
                    <a:pt x="12003" y="665"/>
                  </a:lnTo>
                  <a:lnTo>
                    <a:pt x="11913" y="552"/>
                  </a:lnTo>
                  <a:lnTo>
                    <a:pt x="11811" y="439"/>
                  </a:lnTo>
                  <a:lnTo>
                    <a:pt x="11698" y="353"/>
                  </a:lnTo>
                  <a:lnTo>
                    <a:pt x="11574" y="282"/>
                  </a:lnTo>
                  <a:lnTo>
                    <a:pt x="11438" y="198"/>
                  </a:lnTo>
                  <a:lnTo>
                    <a:pt x="11292" y="141"/>
                  </a:lnTo>
                  <a:lnTo>
                    <a:pt x="11133" y="85"/>
                  </a:lnTo>
                  <a:lnTo>
                    <a:pt x="10964" y="28"/>
                  </a:lnTo>
                  <a:lnTo>
                    <a:pt x="10794" y="0"/>
                  </a:lnTo>
                  <a:lnTo>
                    <a:pt x="10251" y="0"/>
                  </a:lnTo>
                  <a:lnTo>
                    <a:pt x="10070" y="28"/>
                  </a:lnTo>
                  <a:lnTo>
                    <a:pt x="9946" y="56"/>
                  </a:lnTo>
                  <a:lnTo>
                    <a:pt x="9788" y="113"/>
                  </a:lnTo>
                  <a:lnTo>
                    <a:pt x="9686" y="198"/>
                  </a:lnTo>
                  <a:lnTo>
                    <a:pt x="9551" y="254"/>
                  </a:lnTo>
                  <a:lnTo>
                    <a:pt x="9449" y="353"/>
                  </a:lnTo>
                  <a:lnTo>
                    <a:pt x="9359" y="439"/>
                  </a:lnTo>
                  <a:lnTo>
                    <a:pt x="9268" y="552"/>
                  </a:lnTo>
                  <a:lnTo>
                    <a:pt x="9178" y="665"/>
                  </a:lnTo>
                  <a:lnTo>
                    <a:pt x="9122" y="764"/>
                  </a:lnTo>
                  <a:lnTo>
                    <a:pt x="9054" y="905"/>
                  </a:lnTo>
                  <a:lnTo>
                    <a:pt x="8963" y="1175"/>
                  </a:lnTo>
                  <a:lnTo>
                    <a:pt x="8907" y="1472"/>
                  </a:lnTo>
                  <a:lnTo>
                    <a:pt x="8884" y="1769"/>
                  </a:lnTo>
                  <a:lnTo>
                    <a:pt x="8884" y="2095"/>
                  </a:lnTo>
                  <a:lnTo>
                    <a:pt x="8907" y="2420"/>
                  </a:lnTo>
                  <a:lnTo>
                    <a:pt x="8963" y="2732"/>
                  </a:lnTo>
                  <a:lnTo>
                    <a:pt x="9054" y="3057"/>
                  </a:lnTo>
                  <a:lnTo>
                    <a:pt x="9167" y="3354"/>
                  </a:lnTo>
                  <a:lnTo>
                    <a:pt x="9291" y="3624"/>
                  </a:lnTo>
                  <a:lnTo>
                    <a:pt x="9460" y="3864"/>
                  </a:lnTo>
                  <a:lnTo>
                    <a:pt x="9573" y="4062"/>
                  </a:lnTo>
                  <a:lnTo>
                    <a:pt x="9664" y="4247"/>
                  </a:lnTo>
                  <a:lnTo>
                    <a:pt x="9720" y="4445"/>
                  </a:lnTo>
                  <a:lnTo>
                    <a:pt x="9765" y="4628"/>
                  </a:lnTo>
                  <a:lnTo>
                    <a:pt x="9765" y="4812"/>
                  </a:lnTo>
                  <a:lnTo>
                    <a:pt x="9743" y="5010"/>
                  </a:lnTo>
                  <a:lnTo>
                    <a:pt x="9709" y="5195"/>
                  </a:lnTo>
                  <a:lnTo>
                    <a:pt x="9619" y="5364"/>
                  </a:lnTo>
                  <a:lnTo>
                    <a:pt x="9528" y="5492"/>
                  </a:lnTo>
                  <a:lnTo>
                    <a:pt x="9404" y="5605"/>
                  </a:lnTo>
                  <a:lnTo>
                    <a:pt x="9223" y="5689"/>
                  </a:lnTo>
                  <a:lnTo>
                    <a:pt x="9054" y="5746"/>
                  </a:lnTo>
                  <a:lnTo>
                    <a:pt x="8839" y="5746"/>
                  </a:lnTo>
                  <a:lnTo>
                    <a:pt x="8578" y="5718"/>
                  </a:lnTo>
                  <a:lnTo>
                    <a:pt x="8318" y="5633"/>
                  </a:lnTo>
                  <a:lnTo>
                    <a:pt x="8013" y="5492"/>
                  </a:lnTo>
                  <a:lnTo>
                    <a:pt x="7833" y="5421"/>
                  </a:lnTo>
                  <a:lnTo>
                    <a:pt x="7641" y="5364"/>
                  </a:lnTo>
                  <a:lnTo>
                    <a:pt x="7426" y="5308"/>
                  </a:lnTo>
                  <a:lnTo>
                    <a:pt x="7234" y="5280"/>
                  </a:lnTo>
                  <a:lnTo>
                    <a:pt x="6747" y="5280"/>
                  </a:lnTo>
                  <a:lnTo>
                    <a:pt x="6273" y="5308"/>
                  </a:lnTo>
                  <a:lnTo>
                    <a:pt x="5776" y="5364"/>
                  </a:lnTo>
                  <a:lnTo>
                    <a:pt x="5256" y="5477"/>
                  </a:lnTo>
                  <a:lnTo>
                    <a:pt x="4735" y="5576"/>
                  </a:lnTo>
                  <a:lnTo>
                    <a:pt x="4238" y="5718"/>
                  </a:lnTo>
                  <a:lnTo>
                    <a:pt x="4193" y="5874"/>
                  </a:lnTo>
                  <a:lnTo>
                    <a:pt x="4193" y="6525"/>
                  </a:lnTo>
                  <a:lnTo>
                    <a:pt x="4216" y="6935"/>
                  </a:lnTo>
                  <a:lnTo>
                    <a:pt x="4306" y="7912"/>
                  </a:lnTo>
                  <a:lnTo>
                    <a:pt x="4385" y="9002"/>
                  </a:lnTo>
                  <a:lnTo>
                    <a:pt x="4430" y="9554"/>
                  </a:lnTo>
                  <a:lnTo>
                    <a:pt x="4453" y="10092"/>
                  </a:lnTo>
                  <a:lnTo>
                    <a:pt x="4475" y="10616"/>
                  </a:lnTo>
                  <a:lnTo>
                    <a:pt x="4498" y="11068"/>
                  </a:lnTo>
                  <a:lnTo>
                    <a:pt x="4475" y="11507"/>
                  </a:lnTo>
                  <a:lnTo>
                    <a:pt x="4430" y="11861"/>
                  </a:lnTo>
                  <a:lnTo>
                    <a:pt x="4385" y="12017"/>
                  </a:lnTo>
                  <a:lnTo>
                    <a:pt x="4340" y="12159"/>
                  </a:lnTo>
                  <a:lnTo>
                    <a:pt x="4306" y="12272"/>
                  </a:lnTo>
                  <a:lnTo>
                    <a:pt x="4238" y="12342"/>
                  </a:lnTo>
                  <a:close/>
                </a:path>
              </a:pathLst>
            </a:custGeom>
            <a:solidFill>
              <a:srgbClr val="FFFFCC"/>
            </a:solidFill>
            <a:ln w="2857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sp>
          <p:nvSpPr>
            <p:cNvPr id="305" name="Google Shape;305;p21"/>
            <p:cNvSpPr/>
            <p:nvPr/>
          </p:nvSpPr>
          <p:spPr>
            <a:xfrm>
              <a:off x="588321" y="1716645"/>
              <a:ext cx="1693121" cy="2800966"/>
            </a:xfrm>
            <a:custGeom>
              <a:avLst/>
              <a:gdLst/>
              <a:ahLst/>
              <a:cxnLst/>
              <a:rect l="l" t="t" r="r" b="b"/>
              <a:pathLst>
                <a:path w="21600" h="21600" extrusionOk="0">
                  <a:moveTo>
                    <a:pt x="3716" y="10552"/>
                  </a:moveTo>
                  <a:lnTo>
                    <a:pt x="3831" y="10475"/>
                  </a:lnTo>
                  <a:lnTo>
                    <a:pt x="3983" y="10388"/>
                  </a:lnTo>
                  <a:lnTo>
                    <a:pt x="4115" y="10322"/>
                  </a:lnTo>
                  <a:lnTo>
                    <a:pt x="4267" y="10278"/>
                  </a:lnTo>
                  <a:lnTo>
                    <a:pt x="4589" y="10200"/>
                  </a:lnTo>
                  <a:lnTo>
                    <a:pt x="4950" y="10156"/>
                  </a:lnTo>
                  <a:lnTo>
                    <a:pt x="5367" y="10134"/>
                  </a:lnTo>
                  <a:lnTo>
                    <a:pt x="5765" y="10156"/>
                  </a:lnTo>
                  <a:lnTo>
                    <a:pt x="6163" y="10223"/>
                  </a:lnTo>
                  <a:lnTo>
                    <a:pt x="6562" y="10300"/>
                  </a:lnTo>
                  <a:lnTo>
                    <a:pt x="6921" y="10431"/>
                  </a:lnTo>
                  <a:lnTo>
                    <a:pt x="7282" y="10574"/>
                  </a:lnTo>
                  <a:lnTo>
                    <a:pt x="7585" y="10750"/>
                  </a:lnTo>
                  <a:lnTo>
                    <a:pt x="7832" y="10959"/>
                  </a:lnTo>
                  <a:lnTo>
                    <a:pt x="7946" y="11058"/>
                  </a:lnTo>
                  <a:lnTo>
                    <a:pt x="8059" y="11168"/>
                  </a:lnTo>
                  <a:lnTo>
                    <a:pt x="8117" y="11300"/>
                  </a:lnTo>
                  <a:lnTo>
                    <a:pt x="8192" y="11421"/>
                  </a:lnTo>
                  <a:lnTo>
                    <a:pt x="8230" y="11553"/>
                  </a:lnTo>
                  <a:lnTo>
                    <a:pt x="8230" y="11971"/>
                  </a:lnTo>
                  <a:lnTo>
                    <a:pt x="8117" y="12223"/>
                  </a:lnTo>
                  <a:lnTo>
                    <a:pt x="7984" y="12476"/>
                  </a:lnTo>
                  <a:lnTo>
                    <a:pt x="7794" y="12663"/>
                  </a:lnTo>
                  <a:lnTo>
                    <a:pt x="7547" y="12860"/>
                  </a:lnTo>
                  <a:lnTo>
                    <a:pt x="7282" y="13004"/>
                  </a:lnTo>
                  <a:lnTo>
                    <a:pt x="6998" y="13136"/>
                  </a:lnTo>
                  <a:lnTo>
                    <a:pt x="6675" y="13212"/>
                  </a:lnTo>
                  <a:lnTo>
                    <a:pt x="6334" y="13300"/>
                  </a:lnTo>
                  <a:lnTo>
                    <a:pt x="6011" y="13344"/>
                  </a:lnTo>
                  <a:lnTo>
                    <a:pt x="5328" y="13344"/>
                  </a:lnTo>
                  <a:lnTo>
                    <a:pt x="4988" y="13300"/>
                  </a:lnTo>
                  <a:lnTo>
                    <a:pt x="4666" y="13256"/>
                  </a:lnTo>
                  <a:lnTo>
                    <a:pt x="4380" y="13168"/>
                  </a:lnTo>
                  <a:lnTo>
                    <a:pt x="4077" y="13070"/>
                  </a:lnTo>
                  <a:lnTo>
                    <a:pt x="3869" y="12938"/>
                  </a:lnTo>
                  <a:lnTo>
                    <a:pt x="3641" y="12794"/>
                  </a:lnTo>
                  <a:lnTo>
                    <a:pt x="3395" y="12663"/>
                  </a:lnTo>
                  <a:lnTo>
                    <a:pt x="3129" y="12564"/>
                  </a:lnTo>
                  <a:lnTo>
                    <a:pt x="2845" y="12476"/>
                  </a:lnTo>
                  <a:lnTo>
                    <a:pt x="2598" y="12388"/>
                  </a:lnTo>
                  <a:lnTo>
                    <a:pt x="2294" y="12333"/>
                  </a:lnTo>
                  <a:lnTo>
                    <a:pt x="2048" y="12289"/>
                  </a:lnTo>
                  <a:lnTo>
                    <a:pt x="1783" y="12267"/>
                  </a:lnTo>
                  <a:lnTo>
                    <a:pt x="1536" y="12267"/>
                  </a:lnTo>
                  <a:lnTo>
                    <a:pt x="1290" y="12289"/>
                  </a:lnTo>
                  <a:lnTo>
                    <a:pt x="1062" y="12355"/>
                  </a:lnTo>
                  <a:lnTo>
                    <a:pt x="853" y="12410"/>
                  </a:lnTo>
                  <a:lnTo>
                    <a:pt x="664" y="12520"/>
                  </a:lnTo>
                  <a:lnTo>
                    <a:pt x="512" y="12641"/>
                  </a:lnTo>
                  <a:lnTo>
                    <a:pt x="417" y="12794"/>
                  </a:lnTo>
                  <a:lnTo>
                    <a:pt x="342" y="12982"/>
                  </a:lnTo>
                  <a:lnTo>
                    <a:pt x="227" y="13432"/>
                  </a:lnTo>
                  <a:lnTo>
                    <a:pt x="113" y="13938"/>
                  </a:lnTo>
                  <a:lnTo>
                    <a:pt x="38" y="14487"/>
                  </a:lnTo>
                  <a:lnTo>
                    <a:pt x="0" y="15026"/>
                  </a:lnTo>
                  <a:lnTo>
                    <a:pt x="0" y="15575"/>
                  </a:lnTo>
                  <a:lnTo>
                    <a:pt x="38" y="16081"/>
                  </a:lnTo>
                  <a:lnTo>
                    <a:pt x="75" y="16323"/>
                  </a:lnTo>
                  <a:lnTo>
                    <a:pt x="152" y="16532"/>
                  </a:lnTo>
                  <a:lnTo>
                    <a:pt x="227" y="16719"/>
                  </a:lnTo>
                  <a:lnTo>
                    <a:pt x="342" y="16884"/>
                  </a:lnTo>
                  <a:lnTo>
                    <a:pt x="986" y="16829"/>
                  </a:lnTo>
                  <a:lnTo>
                    <a:pt x="1858" y="16741"/>
                  </a:lnTo>
                  <a:lnTo>
                    <a:pt x="2845" y="16697"/>
                  </a:lnTo>
                  <a:lnTo>
                    <a:pt x="3869" y="16653"/>
                  </a:lnTo>
                  <a:lnTo>
                    <a:pt x="4931" y="16631"/>
                  </a:lnTo>
                  <a:lnTo>
                    <a:pt x="5860" y="16631"/>
                  </a:lnTo>
                  <a:lnTo>
                    <a:pt x="6675" y="16653"/>
                  </a:lnTo>
                  <a:lnTo>
                    <a:pt x="7282" y="16697"/>
                  </a:lnTo>
                  <a:lnTo>
                    <a:pt x="7870" y="16785"/>
                  </a:lnTo>
                  <a:lnTo>
                    <a:pt x="8382" y="16862"/>
                  </a:lnTo>
                  <a:lnTo>
                    <a:pt x="8819" y="16972"/>
                  </a:lnTo>
                  <a:lnTo>
                    <a:pt x="9217" y="17103"/>
                  </a:lnTo>
                  <a:lnTo>
                    <a:pt x="9501" y="17225"/>
                  </a:lnTo>
                  <a:lnTo>
                    <a:pt x="9729" y="17357"/>
                  </a:lnTo>
                  <a:lnTo>
                    <a:pt x="9900" y="17499"/>
                  </a:lnTo>
                  <a:lnTo>
                    <a:pt x="10051" y="17631"/>
                  </a:lnTo>
                  <a:lnTo>
                    <a:pt x="10089" y="17775"/>
                  </a:lnTo>
                  <a:lnTo>
                    <a:pt x="10127" y="17917"/>
                  </a:lnTo>
                  <a:lnTo>
                    <a:pt x="10089" y="18071"/>
                  </a:lnTo>
                  <a:lnTo>
                    <a:pt x="10013" y="18214"/>
                  </a:lnTo>
                  <a:lnTo>
                    <a:pt x="9900" y="18368"/>
                  </a:lnTo>
                  <a:lnTo>
                    <a:pt x="9767" y="18511"/>
                  </a:lnTo>
                  <a:lnTo>
                    <a:pt x="9577" y="18643"/>
                  </a:lnTo>
                  <a:lnTo>
                    <a:pt x="9368" y="18763"/>
                  </a:lnTo>
                  <a:lnTo>
                    <a:pt x="9140" y="18940"/>
                  </a:lnTo>
                  <a:lnTo>
                    <a:pt x="8970" y="19126"/>
                  </a:lnTo>
                  <a:lnTo>
                    <a:pt x="8819" y="19335"/>
                  </a:lnTo>
                  <a:lnTo>
                    <a:pt x="8742" y="19566"/>
                  </a:lnTo>
                  <a:lnTo>
                    <a:pt x="8704" y="19797"/>
                  </a:lnTo>
                  <a:lnTo>
                    <a:pt x="8704" y="20050"/>
                  </a:lnTo>
                  <a:lnTo>
                    <a:pt x="8781" y="20291"/>
                  </a:lnTo>
                  <a:lnTo>
                    <a:pt x="8894" y="20523"/>
                  </a:lnTo>
                  <a:lnTo>
                    <a:pt x="9065" y="20753"/>
                  </a:lnTo>
                  <a:lnTo>
                    <a:pt x="9293" y="20962"/>
                  </a:lnTo>
                  <a:lnTo>
                    <a:pt x="9539" y="21127"/>
                  </a:lnTo>
                  <a:lnTo>
                    <a:pt x="9880" y="21303"/>
                  </a:lnTo>
                  <a:lnTo>
                    <a:pt x="10051" y="21380"/>
                  </a:lnTo>
                  <a:lnTo>
                    <a:pt x="10278" y="21445"/>
                  </a:lnTo>
                  <a:lnTo>
                    <a:pt x="10449" y="21489"/>
                  </a:lnTo>
                  <a:lnTo>
                    <a:pt x="10677" y="21534"/>
                  </a:lnTo>
                  <a:lnTo>
                    <a:pt x="10923" y="21578"/>
                  </a:lnTo>
                  <a:lnTo>
                    <a:pt x="11151" y="21600"/>
                  </a:lnTo>
                  <a:lnTo>
                    <a:pt x="11700" y="21600"/>
                  </a:lnTo>
                  <a:lnTo>
                    <a:pt x="12194" y="21578"/>
                  </a:lnTo>
                  <a:lnTo>
                    <a:pt x="12706" y="21511"/>
                  </a:lnTo>
                  <a:lnTo>
                    <a:pt x="13142" y="21402"/>
                  </a:lnTo>
                  <a:lnTo>
                    <a:pt x="13502" y="21281"/>
                  </a:lnTo>
                  <a:lnTo>
                    <a:pt x="13844" y="21127"/>
                  </a:lnTo>
                  <a:lnTo>
                    <a:pt x="14128" y="20962"/>
                  </a:lnTo>
                  <a:lnTo>
                    <a:pt x="14394" y="20775"/>
                  </a:lnTo>
                  <a:lnTo>
                    <a:pt x="14527" y="20578"/>
                  </a:lnTo>
                  <a:lnTo>
                    <a:pt x="14679" y="20368"/>
                  </a:lnTo>
                  <a:lnTo>
                    <a:pt x="14717" y="20138"/>
                  </a:lnTo>
                  <a:lnTo>
                    <a:pt x="14754" y="19929"/>
                  </a:lnTo>
                  <a:lnTo>
                    <a:pt x="14679" y="19698"/>
                  </a:lnTo>
                  <a:lnTo>
                    <a:pt x="14564" y="19489"/>
                  </a:lnTo>
                  <a:lnTo>
                    <a:pt x="14394" y="19247"/>
                  </a:lnTo>
                  <a:lnTo>
                    <a:pt x="14166" y="19039"/>
                  </a:lnTo>
                  <a:lnTo>
                    <a:pt x="13882" y="18852"/>
                  </a:lnTo>
                  <a:lnTo>
                    <a:pt x="13616" y="18686"/>
                  </a:lnTo>
                  <a:lnTo>
                    <a:pt x="13408" y="18489"/>
                  </a:lnTo>
                  <a:lnTo>
                    <a:pt x="13256" y="18279"/>
                  </a:lnTo>
                  <a:lnTo>
                    <a:pt x="13142" y="18093"/>
                  </a:lnTo>
                  <a:lnTo>
                    <a:pt x="13066" y="17884"/>
                  </a:lnTo>
                  <a:lnTo>
                    <a:pt x="13066" y="17477"/>
                  </a:lnTo>
                  <a:lnTo>
                    <a:pt x="13142" y="17291"/>
                  </a:lnTo>
                  <a:lnTo>
                    <a:pt x="13218" y="17103"/>
                  </a:lnTo>
                  <a:lnTo>
                    <a:pt x="13332" y="16928"/>
                  </a:lnTo>
                  <a:lnTo>
                    <a:pt x="13483" y="16785"/>
                  </a:lnTo>
                  <a:lnTo>
                    <a:pt x="13654" y="16653"/>
                  </a:lnTo>
                  <a:lnTo>
                    <a:pt x="13844" y="16554"/>
                  </a:lnTo>
                  <a:lnTo>
                    <a:pt x="14053" y="16466"/>
                  </a:lnTo>
                  <a:lnTo>
                    <a:pt x="14280" y="16400"/>
                  </a:lnTo>
                  <a:lnTo>
                    <a:pt x="14489" y="16378"/>
                  </a:lnTo>
                  <a:lnTo>
                    <a:pt x="14849" y="16400"/>
                  </a:lnTo>
                  <a:lnTo>
                    <a:pt x="15361" y="16444"/>
                  </a:lnTo>
                  <a:lnTo>
                    <a:pt x="16063" y="16488"/>
                  </a:lnTo>
                  <a:lnTo>
                    <a:pt x="16859" y="16554"/>
                  </a:lnTo>
                  <a:lnTo>
                    <a:pt x="17769" y="16598"/>
                  </a:lnTo>
                  <a:lnTo>
                    <a:pt x="18755" y="16631"/>
                  </a:lnTo>
                  <a:lnTo>
                    <a:pt x="19818" y="16675"/>
                  </a:lnTo>
                  <a:lnTo>
                    <a:pt x="20899" y="16697"/>
                  </a:lnTo>
                  <a:lnTo>
                    <a:pt x="21089" y="16444"/>
                  </a:lnTo>
                  <a:lnTo>
                    <a:pt x="21221" y="16170"/>
                  </a:lnTo>
                  <a:lnTo>
                    <a:pt x="21373" y="15895"/>
                  </a:lnTo>
                  <a:lnTo>
                    <a:pt x="21448" y="15597"/>
                  </a:lnTo>
                  <a:lnTo>
                    <a:pt x="21525" y="15301"/>
                  </a:lnTo>
                  <a:lnTo>
                    <a:pt x="21600" y="14993"/>
                  </a:lnTo>
                  <a:lnTo>
                    <a:pt x="21600" y="14103"/>
                  </a:lnTo>
                  <a:lnTo>
                    <a:pt x="21563" y="13806"/>
                  </a:lnTo>
                  <a:lnTo>
                    <a:pt x="21486" y="13532"/>
                  </a:lnTo>
                  <a:lnTo>
                    <a:pt x="21411" y="13256"/>
                  </a:lnTo>
                  <a:lnTo>
                    <a:pt x="21335" y="13004"/>
                  </a:lnTo>
                  <a:lnTo>
                    <a:pt x="21221" y="12772"/>
                  </a:lnTo>
                  <a:lnTo>
                    <a:pt x="21126" y="12564"/>
                  </a:lnTo>
                  <a:lnTo>
                    <a:pt x="21012" y="12388"/>
                  </a:lnTo>
                  <a:lnTo>
                    <a:pt x="20899" y="12223"/>
                  </a:lnTo>
                  <a:lnTo>
                    <a:pt x="20747" y="12102"/>
                  </a:lnTo>
                  <a:lnTo>
                    <a:pt x="20615" y="11992"/>
                  </a:lnTo>
                  <a:lnTo>
                    <a:pt x="20463" y="11905"/>
                  </a:lnTo>
                  <a:lnTo>
                    <a:pt x="20273" y="11850"/>
                  </a:lnTo>
                  <a:lnTo>
                    <a:pt x="20141" y="11805"/>
                  </a:lnTo>
                  <a:lnTo>
                    <a:pt x="19951" y="11783"/>
                  </a:lnTo>
                  <a:lnTo>
                    <a:pt x="19780" y="11761"/>
                  </a:lnTo>
                  <a:lnTo>
                    <a:pt x="19362" y="11783"/>
                  </a:lnTo>
                  <a:lnTo>
                    <a:pt x="18926" y="11850"/>
                  </a:lnTo>
                  <a:lnTo>
                    <a:pt x="18471" y="11927"/>
                  </a:lnTo>
                  <a:lnTo>
                    <a:pt x="17959" y="12036"/>
                  </a:lnTo>
                  <a:lnTo>
                    <a:pt x="17617" y="12102"/>
                  </a:lnTo>
                  <a:lnTo>
                    <a:pt x="17295" y="12157"/>
                  </a:lnTo>
                  <a:lnTo>
                    <a:pt x="17011" y="12179"/>
                  </a:lnTo>
                  <a:lnTo>
                    <a:pt x="16707" y="12201"/>
                  </a:lnTo>
                  <a:lnTo>
                    <a:pt x="16176" y="12201"/>
                  </a:lnTo>
                  <a:lnTo>
                    <a:pt x="15949" y="12179"/>
                  </a:lnTo>
                  <a:lnTo>
                    <a:pt x="15702" y="12157"/>
                  </a:lnTo>
                  <a:lnTo>
                    <a:pt x="15475" y="12113"/>
                  </a:lnTo>
                  <a:lnTo>
                    <a:pt x="15304" y="12080"/>
                  </a:lnTo>
                  <a:lnTo>
                    <a:pt x="14925" y="11949"/>
                  </a:lnTo>
                  <a:lnTo>
                    <a:pt x="14640" y="11805"/>
                  </a:lnTo>
                  <a:lnTo>
                    <a:pt x="14394" y="11629"/>
                  </a:lnTo>
                  <a:lnTo>
                    <a:pt x="14204" y="11443"/>
                  </a:lnTo>
                  <a:lnTo>
                    <a:pt x="14053" y="11255"/>
                  </a:lnTo>
                  <a:lnTo>
                    <a:pt x="13976" y="11047"/>
                  </a:lnTo>
                  <a:lnTo>
                    <a:pt x="13920" y="10849"/>
                  </a:lnTo>
                  <a:lnTo>
                    <a:pt x="13920" y="10662"/>
                  </a:lnTo>
                  <a:lnTo>
                    <a:pt x="13957" y="10475"/>
                  </a:lnTo>
                  <a:lnTo>
                    <a:pt x="14015" y="10322"/>
                  </a:lnTo>
                  <a:lnTo>
                    <a:pt x="14128" y="10178"/>
                  </a:lnTo>
                  <a:lnTo>
                    <a:pt x="14356" y="9970"/>
                  </a:lnTo>
                  <a:lnTo>
                    <a:pt x="14602" y="9794"/>
                  </a:lnTo>
                  <a:lnTo>
                    <a:pt x="14830" y="9650"/>
                  </a:lnTo>
                  <a:lnTo>
                    <a:pt x="15076" y="9519"/>
                  </a:lnTo>
                  <a:lnTo>
                    <a:pt x="15304" y="9442"/>
                  </a:lnTo>
                  <a:lnTo>
                    <a:pt x="15513" y="9376"/>
                  </a:lnTo>
                  <a:lnTo>
                    <a:pt x="15759" y="9310"/>
                  </a:lnTo>
                  <a:lnTo>
                    <a:pt x="15987" y="9288"/>
                  </a:lnTo>
                  <a:lnTo>
                    <a:pt x="16214" y="9266"/>
                  </a:lnTo>
                  <a:lnTo>
                    <a:pt x="16423" y="9288"/>
                  </a:lnTo>
                  <a:lnTo>
                    <a:pt x="16650" y="9310"/>
                  </a:lnTo>
                  <a:lnTo>
                    <a:pt x="16859" y="9332"/>
                  </a:lnTo>
                  <a:lnTo>
                    <a:pt x="17295" y="9442"/>
                  </a:lnTo>
                  <a:lnTo>
                    <a:pt x="17732" y="9563"/>
                  </a:lnTo>
                  <a:lnTo>
                    <a:pt x="18130" y="9695"/>
                  </a:lnTo>
                  <a:lnTo>
                    <a:pt x="18566" y="9838"/>
                  </a:lnTo>
                  <a:lnTo>
                    <a:pt x="18964" y="9970"/>
                  </a:lnTo>
                  <a:lnTo>
                    <a:pt x="19400" y="10046"/>
                  </a:lnTo>
                  <a:lnTo>
                    <a:pt x="19590" y="10090"/>
                  </a:lnTo>
                  <a:lnTo>
                    <a:pt x="19818" y="10112"/>
                  </a:lnTo>
                  <a:lnTo>
                    <a:pt x="19988" y="10112"/>
                  </a:lnTo>
                  <a:lnTo>
                    <a:pt x="20216" y="10090"/>
                  </a:lnTo>
                  <a:lnTo>
                    <a:pt x="20387" y="10068"/>
                  </a:lnTo>
                  <a:lnTo>
                    <a:pt x="20615" y="10024"/>
                  </a:lnTo>
                  <a:lnTo>
                    <a:pt x="20823" y="9948"/>
                  </a:lnTo>
                  <a:lnTo>
                    <a:pt x="21012" y="9860"/>
                  </a:lnTo>
                  <a:lnTo>
                    <a:pt x="21126" y="9794"/>
                  </a:lnTo>
                  <a:lnTo>
                    <a:pt x="21183" y="9717"/>
                  </a:lnTo>
                  <a:lnTo>
                    <a:pt x="21260" y="9607"/>
                  </a:lnTo>
                  <a:lnTo>
                    <a:pt x="21335" y="9486"/>
                  </a:lnTo>
                  <a:lnTo>
                    <a:pt x="21411" y="9212"/>
                  </a:lnTo>
                  <a:lnTo>
                    <a:pt x="21411" y="8507"/>
                  </a:lnTo>
                  <a:lnTo>
                    <a:pt x="21373" y="8112"/>
                  </a:lnTo>
                  <a:lnTo>
                    <a:pt x="21335" y="7683"/>
                  </a:lnTo>
                  <a:lnTo>
                    <a:pt x="21260" y="7266"/>
                  </a:lnTo>
                  <a:lnTo>
                    <a:pt x="21126" y="6419"/>
                  </a:lnTo>
                  <a:lnTo>
                    <a:pt x="20974" y="5661"/>
                  </a:lnTo>
                  <a:lnTo>
                    <a:pt x="20937" y="5341"/>
                  </a:lnTo>
                  <a:lnTo>
                    <a:pt x="20937" y="4837"/>
                  </a:lnTo>
                  <a:lnTo>
                    <a:pt x="21012" y="4693"/>
                  </a:lnTo>
                  <a:lnTo>
                    <a:pt x="20615" y="4837"/>
                  </a:lnTo>
                  <a:lnTo>
                    <a:pt x="20102" y="4968"/>
                  </a:lnTo>
                  <a:lnTo>
                    <a:pt x="19590" y="5045"/>
                  </a:lnTo>
                  <a:lnTo>
                    <a:pt x="19003" y="5133"/>
                  </a:lnTo>
                  <a:lnTo>
                    <a:pt x="18433" y="5177"/>
                  </a:lnTo>
                  <a:lnTo>
                    <a:pt x="17807" y="5221"/>
                  </a:lnTo>
                  <a:lnTo>
                    <a:pt x="17182" y="5243"/>
                  </a:lnTo>
                  <a:lnTo>
                    <a:pt x="16575" y="5243"/>
                  </a:lnTo>
                  <a:lnTo>
                    <a:pt x="15949" y="5221"/>
                  </a:lnTo>
                  <a:lnTo>
                    <a:pt x="15323" y="5177"/>
                  </a:lnTo>
                  <a:lnTo>
                    <a:pt x="14792" y="5133"/>
                  </a:lnTo>
                  <a:lnTo>
                    <a:pt x="14243" y="5067"/>
                  </a:lnTo>
                  <a:lnTo>
                    <a:pt x="13730" y="4990"/>
                  </a:lnTo>
                  <a:lnTo>
                    <a:pt x="13332" y="4903"/>
                  </a:lnTo>
                  <a:lnTo>
                    <a:pt x="12971" y="4792"/>
                  </a:lnTo>
                  <a:lnTo>
                    <a:pt x="12668" y="4693"/>
                  </a:lnTo>
                  <a:lnTo>
                    <a:pt x="12422" y="4583"/>
                  </a:lnTo>
                  <a:lnTo>
                    <a:pt x="12232" y="4474"/>
                  </a:lnTo>
                  <a:lnTo>
                    <a:pt x="12137" y="4375"/>
                  </a:lnTo>
                  <a:lnTo>
                    <a:pt x="12023" y="4264"/>
                  </a:lnTo>
                  <a:lnTo>
                    <a:pt x="11986" y="4165"/>
                  </a:lnTo>
                  <a:lnTo>
                    <a:pt x="11948" y="4056"/>
                  </a:lnTo>
                  <a:lnTo>
                    <a:pt x="11986" y="3946"/>
                  </a:lnTo>
                  <a:lnTo>
                    <a:pt x="12061" y="3847"/>
                  </a:lnTo>
                  <a:lnTo>
                    <a:pt x="12137" y="3715"/>
                  </a:lnTo>
                  <a:lnTo>
                    <a:pt x="12232" y="3594"/>
                  </a:lnTo>
                  <a:lnTo>
                    <a:pt x="12383" y="3462"/>
                  </a:lnTo>
                  <a:lnTo>
                    <a:pt x="12573" y="3341"/>
                  </a:lnTo>
                  <a:lnTo>
                    <a:pt x="13009" y="3066"/>
                  </a:lnTo>
                  <a:lnTo>
                    <a:pt x="13483" y="2748"/>
                  </a:lnTo>
                  <a:lnTo>
                    <a:pt x="13730" y="2560"/>
                  </a:lnTo>
                  <a:lnTo>
                    <a:pt x="13882" y="2363"/>
                  </a:lnTo>
                  <a:lnTo>
                    <a:pt x="13976" y="2155"/>
                  </a:lnTo>
                  <a:lnTo>
                    <a:pt x="14053" y="1945"/>
                  </a:lnTo>
                  <a:lnTo>
                    <a:pt x="14053" y="1715"/>
                  </a:lnTo>
                  <a:lnTo>
                    <a:pt x="14015" y="1483"/>
                  </a:lnTo>
                  <a:lnTo>
                    <a:pt x="13920" y="1253"/>
                  </a:lnTo>
                  <a:lnTo>
                    <a:pt x="13768" y="1043"/>
                  </a:lnTo>
                  <a:lnTo>
                    <a:pt x="13541" y="824"/>
                  </a:lnTo>
                  <a:lnTo>
                    <a:pt x="13332" y="615"/>
                  </a:lnTo>
                  <a:lnTo>
                    <a:pt x="13047" y="450"/>
                  </a:lnTo>
                  <a:lnTo>
                    <a:pt x="12706" y="296"/>
                  </a:lnTo>
                  <a:lnTo>
                    <a:pt x="12345" y="176"/>
                  </a:lnTo>
                  <a:lnTo>
                    <a:pt x="11948" y="66"/>
                  </a:lnTo>
                  <a:lnTo>
                    <a:pt x="11512" y="22"/>
                  </a:lnTo>
                  <a:lnTo>
                    <a:pt x="11038" y="0"/>
                  </a:lnTo>
                  <a:lnTo>
                    <a:pt x="10601" y="0"/>
                  </a:lnTo>
                  <a:lnTo>
                    <a:pt x="10165" y="66"/>
                  </a:lnTo>
                  <a:lnTo>
                    <a:pt x="9767" y="176"/>
                  </a:lnTo>
                  <a:lnTo>
                    <a:pt x="9368" y="274"/>
                  </a:lnTo>
                  <a:lnTo>
                    <a:pt x="8989" y="450"/>
                  </a:lnTo>
                  <a:lnTo>
                    <a:pt x="8666" y="615"/>
                  </a:lnTo>
                  <a:lnTo>
                    <a:pt x="8382" y="802"/>
                  </a:lnTo>
                  <a:lnTo>
                    <a:pt x="8155" y="1021"/>
                  </a:lnTo>
                  <a:lnTo>
                    <a:pt x="7984" y="1231"/>
                  </a:lnTo>
                  <a:lnTo>
                    <a:pt x="7832" y="1461"/>
                  </a:lnTo>
                  <a:lnTo>
                    <a:pt x="7756" y="1693"/>
                  </a:lnTo>
                  <a:lnTo>
                    <a:pt x="7718" y="1945"/>
                  </a:lnTo>
                  <a:lnTo>
                    <a:pt x="7756" y="2176"/>
                  </a:lnTo>
                  <a:lnTo>
                    <a:pt x="7870" y="2385"/>
                  </a:lnTo>
                  <a:lnTo>
                    <a:pt x="7984" y="2517"/>
                  </a:lnTo>
                  <a:lnTo>
                    <a:pt x="8098" y="2626"/>
                  </a:lnTo>
                  <a:lnTo>
                    <a:pt x="8192" y="2726"/>
                  </a:lnTo>
                  <a:lnTo>
                    <a:pt x="8344" y="2814"/>
                  </a:lnTo>
                  <a:lnTo>
                    <a:pt x="8629" y="3000"/>
                  </a:lnTo>
                  <a:lnTo>
                    <a:pt x="8894" y="3187"/>
                  </a:lnTo>
                  <a:lnTo>
                    <a:pt x="9065" y="3385"/>
                  </a:lnTo>
                  <a:lnTo>
                    <a:pt x="9255" y="3550"/>
                  </a:lnTo>
                  <a:lnTo>
                    <a:pt x="9368" y="3715"/>
                  </a:lnTo>
                  <a:lnTo>
                    <a:pt x="9445" y="3869"/>
                  </a:lnTo>
                  <a:lnTo>
                    <a:pt x="9463" y="4012"/>
                  </a:lnTo>
                  <a:lnTo>
                    <a:pt x="9463" y="4143"/>
                  </a:lnTo>
                  <a:lnTo>
                    <a:pt x="9445" y="4264"/>
                  </a:lnTo>
                  <a:lnTo>
                    <a:pt x="9368" y="4375"/>
                  </a:lnTo>
                  <a:lnTo>
                    <a:pt x="9255" y="4474"/>
                  </a:lnTo>
                  <a:lnTo>
                    <a:pt x="9103" y="4539"/>
                  </a:lnTo>
                  <a:lnTo>
                    <a:pt x="8932" y="4605"/>
                  </a:lnTo>
                  <a:lnTo>
                    <a:pt x="8704" y="4671"/>
                  </a:lnTo>
                  <a:lnTo>
                    <a:pt x="8458" y="4693"/>
                  </a:lnTo>
                  <a:lnTo>
                    <a:pt x="8155" y="4693"/>
                  </a:lnTo>
                  <a:lnTo>
                    <a:pt x="7036" y="4715"/>
                  </a:lnTo>
                  <a:lnTo>
                    <a:pt x="5860" y="4748"/>
                  </a:lnTo>
                  <a:lnTo>
                    <a:pt x="4703" y="4792"/>
                  </a:lnTo>
                  <a:lnTo>
                    <a:pt x="3584" y="4837"/>
                  </a:lnTo>
                  <a:lnTo>
                    <a:pt x="2560" y="4859"/>
                  </a:lnTo>
                  <a:lnTo>
                    <a:pt x="1649" y="4859"/>
                  </a:lnTo>
                  <a:lnTo>
                    <a:pt x="1252" y="4837"/>
                  </a:lnTo>
                  <a:lnTo>
                    <a:pt x="872" y="4814"/>
                  </a:lnTo>
                  <a:lnTo>
                    <a:pt x="588" y="4748"/>
                  </a:lnTo>
                  <a:lnTo>
                    <a:pt x="342" y="4693"/>
                  </a:lnTo>
                  <a:lnTo>
                    <a:pt x="342" y="10245"/>
                  </a:lnTo>
                  <a:lnTo>
                    <a:pt x="379" y="10344"/>
                  </a:lnTo>
                  <a:lnTo>
                    <a:pt x="436" y="10453"/>
                  </a:lnTo>
                  <a:lnTo>
                    <a:pt x="549" y="10552"/>
                  </a:lnTo>
                  <a:lnTo>
                    <a:pt x="701" y="10662"/>
                  </a:lnTo>
                  <a:lnTo>
                    <a:pt x="872" y="10773"/>
                  </a:lnTo>
                  <a:lnTo>
                    <a:pt x="1100" y="10849"/>
                  </a:lnTo>
                  <a:lnTo>
                    <a:pt x="1346" y="10915"/>
                  </a:lnTo>
                  <a:lnTo>
                    <a:pt x="1612" y="10981"/>
                  </a:lnTo>
                  <a:lnTo>
                    <a:pt x="1858" y="11025"/>
                  </a:lnTo>
                  <a:lnTo>
                    <a:pt x="2162" y="11047"/>
                  </a:lnTo>
                  <a:lnTo>
                    <a:pt x="2446" y="11025"/>
                  </a:lnTo>
                  <a:lnTo>
                    <a:pt x="2693" y="11003"/>
                  </a:lnTo>
                  <a:lnTo>
                    <a:pt x="2996" y="10937"/>
                  </a:lnTo>
                  <a:lnTo>
                    <a:pt x="3242" y="10849"/>
                  </a:lnTo>
                  <a:lnTo>
                    <a:pt x="3508" y="10728"/>
                  </a:lnTo>
                  <a:lnTo>
                    <a:pt x="3716" y="10552"/>
                  </a:lnTo>
                  <a:close/>
                </a:path>
              </a:pathLst>
            </a:custGeom>
            <a:solidFill>
              <a:srgbClr val="D8EBB3"/>
            </a:solidFill>
            <a:ln w="2857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sp>
          <p:nvSpPr>
            <p:cNvPr id="306" name="Google Shape;306;p21"/>
            <p:cNvSpPr/>
            <p:nvPr/>
          </p:nvSpPr>
          <p:spPr>
            <a:xfrm>
              <a:off x="0" y="721410"/>
              <a:ext cx="2857070" cy="1674172"/>
            </a:xfrm>
            <a:custGeom>
              <a:avLst/>
              <a:gdLst/>
              <a:ahLst/>
              <a:cxnLst/>
              <a:rect l="l" t="t" r="r" b="b"/>
              <a:pathLst>
                <a:path w="21600" h="21600" extrusionOk="0">
                  <a:moveTo>
                    <a:pt x="9322" y="20711"/>
                  </a:moveTo>
                  <a:lnTo>
                    <a:pt x="9490" y="20711"/>
                  </a:lnTo>
                  <a:lnTo>
                    <a:pt x="9648" y="20637"/>
                  </a:lnTo>
                  <a:lnTo>
                    <a:pt x="9772" y="20562"/>
                  </a:lnTo>
                  <a:lnTo>
                    <a:pt x="9884" y="20451"/>
                  </a:lnTo>
                  <a:lnTo>
                    <a:pt x="9973" y="20303"/>
                  </a:lnTo>
                  <a:lnTo>
                    <a:pt x="10029" y="20173"/>
                  </a:lnTo>
                  <a:lnTo>
                    <a:pt x="10074" y="19988"/>
                  </a:lnTo>
                  <a:lnTo>
                    <a:pt x="10097" y="19784"/>
                  </a:lnTo>
                  <a:lnTo>
                    <a:pt x="10097" y="19563"/>
                  </a:lnTo>
                  <a:lnTo>
                    <a:pt x="10074" y="19322"/>
                  </a:lnTo>
                  <a:lnTo>
                    <a:pt x="10029" y="19025"/>
                  </a:lnTo>
                  <a:lnTo>
                    <a:pt x="9973" y="18785"/>
                  </a:lnTo>
                  <a:lnTo>
                    <a:pt x="9862" y="18506"/>
                  </a:lnTo>
                  <a:lnTo>
                    <a:pt x="9749" y="18173"/>
                  </a:lnTo>
                  <a:lnTo>
                    <a:pt x="9603" y="17857"/>
                  </a:lnTo>
                  <a:lnTo>
                    <a:pt x="9434" y="17543"/>
                  </a:lnTo>
                  <a:lnTo>
                    <a:pt x="9344" y="17358"/>
                  </a:lnTo>
                  <a:lnTo>
                    <a:pt x="9277" y="17191"/>
                  </a:lnTo>
                  <a:lnTo>
                    <a:pt x="9220" y="17006"/>
                  </a:lnTo>
                  <a:lnTo>
                    <a:pt x="9153" y="16821"/>
                  </a:lnTo>
                  <a:lnTo>
                    <a:pt x="9085" y="16432"/>
                  </a:lnTo>
                  <a:lnTo>
                    <a:pt x="9063" y="16043"/>
                  </a:lnTo>
                  <a:lnTo>
                    <a:pt x="9063" y="15654"/>
                  </a:lnTo>
                  <a:lnTo>
                    <a:pt x="9130" y="15265"/>
                  </a:lnTo>
                  <a:lnTo>
                    <a:pt x="9198" y="14876"/>
                  </a:lnTo>
                  <a:lnTo>
                    <a:pt x="9322" y="14487"/>
                  </a:lnTo>
                  <a:lnTo>
                    <a:pt x="9457" y="14153"/>
                  </a:lnTo>
                  <a:lnTo>
                    <a:pt x="9625" y="13801"/>
                  </a:lnTo>
                  <a:lnTo>
                    <a:pt x="9817" y="13523"/>
                  </a:lnTo>
                  <a:lnTo>
                    <a:pt x="10029" y="13264"/>
                  </a:lnTo>
                  <a:lnTo>
                    <a:pt x="10254" y="13060"/>
                  </a:lnTo>
                  <a:lnTo>
                    <a:pt x="10513" y="12912"/>
                  </a:lnTo>
                  <a:lnTo>
                    <a:pt x="10772" y="12801"/>
                  </a:lnTo>
                  <a:lnTo>
                    <a:pt x="11030" y="12782"/>
                  </a:lnTo>
                  <a:lnTo>
                    <a:pt x="11312" y="12801"/>
                  </a:lnTo>
                  <a:lnTo>
                    <a:pt x="11571" y="12912"/>
                  </a:lnTo>
                  <a:lnTo>
                    <a:pt x="11806" y="13097"/>
                  </a:lnTo>
                  <a:lnTo>
                    <a:pt x="12020" y="13301"/>
                  </a:lnTo>
                  <a:lnTo>
                    <a:pt x="12211" y="13560"/>
                  </a:lnTo>
                  <a:lnTo>
                    <a:pt x="12379" y="13838"/>
                  </a:lnTo>
                  <a:lnTo>
                    <a:pt x="12515" y="14153"/>
                  </a:lnTo>
                  <a:lnTo>
                    <a:pt x="12650" y="14524"/>
                  </a:lnTo>
                  <a:lnTo>
                    <a:pt x="12728" y="14913"/>
                  </a:lnTo>
                  <a:lnTo>
                    <a:pt x="12796" y="15302"/>
                  </a:lnTo>
                  <a:lnTo>
                    <a:pt x="12818" y="15654"/>
                  </a:lnTo>
                  <a:lnTo>
                    <a:pt x="12818" y="16043"/>
                  </a:lnTo>
                  <a:lnTo>
                    <a:pt x="12773" y="16432"/>
                  </a:lnTo>
                  <a:lnTo>
                    <a:pt x="12706" y="16783"/>
                  </a:lnTo>
                  <a:lnTo>
                    <a:pt x="12627" y="17117"/>
                  </a:lnTo>
                  <a:lnTo>
                    <a:pt x="12470" y="17395"/>
                  </a:lnTo>
                  <a:lnTo>
                    <a:pt x="12188" y="17932"/>
                  </a:lnTo>
                  <a:lnTo>
                    <a:pt x="11930" y="18432"/>
                  </a:lnTo>
                  <a:lnTo>
                    <a:pt x="11828" y="18636"/>
                  </a:lnTo>
                  <a:lnTo>
                    <a:pt x="11738" y="18858"/>
                  </a:lnTo>
                  <a:lnTo>
                    <a:pt x="11672" y="19062"/>
                  </a:lnTo>
                  <a:lnTo>
                    <a:pt x="11627" y="19247"/>
                  </a:lnTo>
                  <a:lnTo>
                    <a:pt x="11593" y="19451"/>
                  </a:lnTo>
                  <a:lnTo>
                    <a:pt x="11593" y="19821"/>
                  </a:lnTo>
                  <a:lnTo>
                    <a:pt x="11604" y="19988"/>
                  </a:lnTo>
                  <a:lnTo>
                    <a:pt x="11672" y="20173"/>
                  </a:lnTo>
                  <a:lnTo>
                    <a:pt x="11761" y="20341"/>
                  </a:lnTo>
                  <a:lnTo>
                    <a:pt x="11851" y="20526"/>
                  </a:lnTo>
                  <a:lnTo>
                    <a:pt x="11997" y="20711"/>
                  </a:lnTo>
                  <a:lnTo>
                    <a:pt x="12166" y="20878"/>
                  </a:lnTo>
                  <a:lnTo>
                    <a:pt x="12379" y="21063"/>
                  </a:lnTo>
                  <a:lnTo>
                    <a:pt x="12627" y="21192"/>
                  </a:lnTo>
                  <a:lnTo>
                    <a:pt x="12920" y="21304"/>
                  </a:lnTo>
                  <a:lnTo>
                    <a:pt x="13246" y="21415"/>
                  </a:lnTo>
                  <a:lnTo>
                    <a:pt x="13571" y="21525"/>
                  </a:lnTo>
                  <a:lnTo>
                    <a:pt x="13942" y="21563"/>
                  </a:lnTo>
                  <a:lnTo>
                    <a:pt x="14302" y="21600"/>
                  </a:lnTo>
                  <a:lnTo>
                    <a:pt x="15034" y="21600"/>
                  </a:lnTo>
                  <a:lnTo>
                    <a:pt x="15404" y="21525"/>
                  </a:lnTo>
                  <a:lnTo>
                    <a:pt x="15752" y="21452"/>
                  </a:lnTo>
                  <a:lnTo>
                    <a:pt x="16090" y="21304"/>
                  </a:lnTo>
                  <a:lnTo>
                    <a:pt x="16416" y="21174"/>
                  </a:lnTo>
                  <a:lnTo>
                    <a:pt x="16698" y="20951"/>
                  </a:lnTo>
                  <a:lnTo>
                    <a:pt x="16934" y="20711"/>
                  </a:lnTo>
                  <a:lnTo>
                    <a:pt x="17001" y="20526"/>
                  </a:lnTo>
                  <a:lnTo>
                    <a:pt x="17046" y="20303"/>
                  </a:lnTo>
                  <a:lnTo>
                    <a:pt x="17091" y="20100"/>
                  </a:lnTo>
                  <a:lnTo>
                    <a:pt x="17113" y="19859"/>
                  </a:lnTo>
                  <a:lnTo>
                    <a:pt x="17124" y="19359"/>
                  </a:lnTo>
                  <a:lnTo>
                    <a:pt x="17124" y="18858"/>
                  </a:lnTo>
                  <a:lnTo>
                    <a:pt x="17113" y="18284"/>
                  </a:lnTo>
                  <a:lnTo>
                    <a:pt x="17069" y="17710"/>
                  </a:lnTo>
                  <a:lnTo>
                    <a:pt x="17024" y="17154"/>
                  </a:lnTo>
                  <a:lnTo>
                    <a:pt x="16956" y="16542"/>
                  </a:lnTo>
                  <a:lnTo>
                    <a:pt x="16810" y="15413"/>
                  </a:lnTo>
                  <a:lnTo>
                    <a:pt x="16698" y="14301"/>
                  </a:lnTo>
                  <a:lnTo>
                    <a:pt x="16675" y="13838"/>
                  </a:lnTo>
                  <a:lnTo>
                    <a:pt x="16653" y="13375"/>
                  </a:lnTo>
                  <a:lnTo>
                    <a:pt x="16675" y="12986"/>
                  </a:lnTo>
                  <a:lnTo>
                    <a:pt x="16743" y="12671"/>
                  </a:lnTo>
                  <a:lnTo>
                    <a:pt x="16810" y="12337"/>
                  </a:lnTo>
                  <a:lnTo>
                    <a:pt x="16911" y="12059"/>
                  </a:lnTo>
                  <a:lnTo>
                    <a:pt x="17046" y="11819"/>
                  </a:lnTo>
                  <a:lnTo>
                    <a:pt x="17169" y="11597"/>
                  </a:lnTo>
                  <a:lnTo>
                    <a:pt x="17327" y="11393"/>
                  </a:lnTo>
                  <a:lnTo>
                    <a:pt x="17473" y="11208"/>
                  </a:lnTo>
                  <a:lnTo>
                    <a:pt x="17653" y="11060"/>
                  </a:lnTo>
                  <a:lnTo>
                    <a:pt x="17822" y="10967"/>
                  </a:lnTo>
                  <a:lnTo>
                    <a:pt x="17990" y="10856"/>
                  </a:lnTo>
                  <a:lnTo>
                    <a:pt x="18170" y="10819"/>
                  </a:lnTo>
                  <a:lnTo>
                    <a:pt x="18339" y="10819"/>
                  </a:lnTo>
                  <a:lnTo>
                    <a:pt x="18508" y="10893"/>
                  </a:lnTo>
                  <a:lnTo>
                    <a:pt x="18665" y="10967"/>
                  </a:lnTo>
                  <a:lnTo>
                    <a:pt x="18812" y="11096"/>
                  </a:lnTo>
                  <a:lnTo>
                    <a:pt x="18968" y="11282"/>
                  </a:lnTo>
                  <a:lnTo>
                    <a:pt x="19092" y="11522"/>
                  </a:lnTo>
                  <a:lnTo>
                    <a:pt x="19227" y="11782"/>
                  </a:lnTo>
                  <a:lnTo>
                    <a:pt x="19396" y="11948"/>
                  </a:lnTo>
                  <a:lnTo>
                    <a:pt x="19564" y="12096"/>
                  </a:lnTo>
                  <a:lnTo>
                    <a:pt x="19778" y="12208"/>
                  </a:lnTo>
                  <a:lnTo>
                    <a:pt x="20194" y="12208"/>
                  </a:lnTo>
                  <a:lnTo>
                    <a:pt x="20408" y="12134"/>
                  </a:lnTo>
                  <a:lnTo>
                    <a:pt x="20599" y="12023"/>
                  </a:lnTo>
                  <a:lnTo>
                    <a:pt x="20801" y="11893"/>
                  </a:lnTo>
                  <a:lnTo>
                    <a:pt x="20992" y="11707"/>
                  </a:lnTo>
                  <a:lnTo>
                    <a:pt x="21161" y="11485"/>
                  </a:lnTo>
                  <a:lnTo>
                    <a:pt x="21318" y="11245"/>
                  </a:lnTo>
                  <a:lnTo>
                    <a:pt x="21420" y="11004"/>
                  </a:lnTo>
                  <a:lnTo>
                    <a:pt x="21532" y="10671"/>
                  </a:lnTo>
                  <a:lnTo>
                    <a:pt x="21577" y="10355"/>
                  </a:lnTo>
                  <a:lnTo>
                    <a:pt x="21600" y="10041"/>
                  </a:lnTo>
                  <a:lnTo>
                    <a:pt x="21577" y="9541"/>
                  </a:lnTo>
                  <a:lnTo>
                    <a:pt x="21532" y="9077"/>
                  </a:lnTo>
                  <a:lnTo>
                    <a:pt x="21420" y="8688"/>
                  </a:lnTo>
                  <a:lnTo>
                    <a:pt x="21318" y="8336"/>
                  </a:lnTo>
                  <a:lnTo>
                    <a:pt x="21161" y="8003"/>
                  </a:lnTo>
                  <a:lnTo>
                    <a:pt x="20992" y="7762"/>
                  </a:lnTo>
                  <a:lnTo>
                    <a:pt x="20801" y="7540"/>
                  </a:lnTo>
                  <a:lnTo>
                    <a:pt x="20599" y="7373"/>
                  </a:lnTo>
                  <a:lnTo>
                    <a:pt x="20408" y="7261"/>
                  </a:lnTo>
                  <a:lnTo>
                    <a:pt x="20194" y="7151"/>
                  </a:lnTo>
                  <a:lnTo>
                    <a:pt x="19981" y="7113"/>
                  </a:lnTo>
                  <a:lnTo>
                    <a:pt x="19778" y="7151"/>
                  </a:lnTo>
                  <a:lnTo>
                    <a:pt x="19564" y="7188"/>
                  </a:lnTo>
                  <a:lnTo>
                    <a:pt x="19396" y="7299"/>
                  </a:lnTo>
                  <a:lnTo>
                    <a:pt x="19227" y="7447"/>
                  </a:lnTo>
                  <a:lnTo>
                    <a:pt x="19092" y="7650"/>
                  </a:lnTo>
                  <a:lnTo>
                    <a:pt x="18968" y="7836"/>
                  </a:lnTo>
                  <a:lnTo>
                    <a:pt x="18789" y="7966"/>
                  </a:lnTo>
                  <a:lnTo>
                    <a:pt x="18620" y="8114"/>
                  </a:lnTo>
                  <a:lnTo>
                    <a:pt x="18429" y="8188"/>
                  </a:lnTo>
                  <a:lnTo>
                    <a:pt x="18227" y="8225"/>
                  </a:lnTo>
                  <a:lnTo>
                    <a:pt x="18035" y="8262"/>
                  </a:lnTo>
                  <a:lnTo>
                    <a:pt x="17844" y="8262"/>
                  </a:lnTo>
                  <a:lnTo>
                    <a:pt x="17653" y="8188"/>
                  </a:lnTo>
                  <a:lnTo>
                    <a:pt x="17450" y="8114"/>
                  </a:lnTo>
                  <a:lnTo>
                    <a:pt x="17259" y="8003"/>
                  </a:lnTo>
                  <a:lnTo>
                    <a:pt x="17091" y="7910"/>
                  </a:lnTo>
                  <a:lnTo>
                    <a:pt x="16934" y="7725"/>
                  </a:lnTo>
                  <a:lnTo>
                    <a:pt x="16698" y="7373"/>
                  </a:lnTo>
                  <a:lnTo>
                    <a:pt x="16630" y="7113"/>
                  </a:lnTo>
                  <a:lnTo>
                    <a:pt x="16596" y="6872"/>
                  </a:lnTo>
                  <a:lnTo>
                    <a:pt x="16574" y="6447"/>
                  </a:lnTo>
                  <a:lnTo>
                    <a:pt x="16574" y="5724"/>
                  </a:lnTo>
                  <a:lnTo>
                    <a:pt x="16608" y="4872"/>
                  </a:lnTo>
                  <a:lnTo>
                    <a:pt x="16653" y="3890"/>
                  </a:lnTo>
                  <a:lnTo>
                    <a:pt x="16720" y="2927"/>
                  </a:lnTo>
                  <a:lnTo>
                    <a:pt x="16788" y="1964"/>
                  </a:lnTo>
                  <a:lnTo>
                    <a:pt x="16866" y="1149"/>
                  </a:lnTo>
                  <a:lnTo>
                    <a:pt x="16934" y="500"/>
                  </a:lnTo>
                  <a:lnTo>
                    <a:pt x="16889" y="500"/>
                  </a:lnTo>
                  <a:lnTo>
                    <a:pt x="16225" y="464"/>
                  </a:lnTo>
                  <a:lnTo>
                    <a:pt x="15595" y="408"/>
                  </a:lnTo>
                  <a:lnTo>
                    <a:pt x="15022" y="333"/>
                  </a:lnTo>
                  <a:lnTo>
                    <a:pt x="14482" y="260"/>
                  </a:lnTo>
                  <a:lnTo>
                    <a:pt x="13999" y="148"/>
                  </a:lnTo>
                  <a:lnTo>
                    <a:pt x="13594" y="75"/>
                  </a:lnTo>
                  <a:lnTo>
                    <a:pt x="13291" y="0"/>
                  </a:lnTo>
                  <a:lnTo>
                    <a:pt x="12942" y="0"/>
                  </a:lnTo>
                  <a:lnTo>
                    <a:pt x="12818" y="111"/>
                  </a:lnTo>
                  <a:lnTo>
                    <a:pt x="12683" y="260"/>
                  </a:lnTo>
                  <a:lnTo>
                    <a:pt x="12582" y="426"/>
                  </a:lnTo>
                  <a:lnTo>
                    <a:pt x="12470" y="649"/>
                  </a:lnTo>
                  <a:lnTo>
                    <a:pt x="12379" y="889"/>
                  </a:lnTo>
                  <a:lnTo>
                    <a:pt x="12323" y="1186"/>
                  </a:lnTo>
                  <a:lnTo>
                    <a:pt x="12278" y="1500"/>
                  </a:lnTo>
                  <a:lnTo>
                    <a:pt x="12233" y="1816"/>
                  </a:lnTo>
                  <a:lnTo>
                    <a:pt x="12211" y="2186"/>
                  </a:lnTo>
                  <a:lnTo>
                    <a:pt x="12233" y="2501"/>
                  </a:lnTo>
                  <a:lnTo>
                    <a:pt x="12278" y="2853"/>
                  </a:lnTo>
                  <a:lnTo>
                    <a:pt x="12346" y="3205"/>
                  </a:lnTo>
                  <a:lnTo>
                    <a:pt x="12424" y="3520"/>
                  </a:lnTo>
                  <a:lnTo>
                    <a:pt x="12537" y="3853"/>
                  </a:lnTo>
                  <a:lnTo>
                    <a:pt x="12706" y="4132"/>
                  </a:lnTo>
                  <a:lnTo>
                    <a:pt x="12886" y="4446"/>
                  </a:lnTo>
                  <a:lnTo>
                    <a:pt x="13010" y="4817"/>
                  </a:lnTo>
                  <a:lnTo>
                    <a:pt x="13122" y="5206"/>
                  </a:lnTo>
                  <a:lnTo>
                    <a:pt x="13178" y="5557"/>
                  </a:lnTo>
                  <a:lnTo>
                    <a:pt x="13223" y="5946"/>
                  </a:lnTo>
                  <a:lnTo>
                    <a:pt x="13201" y="6335"/>
                  </a:lnTo>
                  <a:lnTo>
                    <a:pt x="13178" y="6687"/>
                  </a:lnTo>
                  <a:lnTo>
                    <a:pt x="13099" y="7039"/>
                  </a:lnTo>
                  <a:lnTo>
                    <a:pt x="13010" y="7373"/>
                  </a:lnTo>
                  <a:lnTo>
                    <a:pt x="12863" y="7688"/>
                  </a:lnTo>
                  <a:lnTo>
                    <a:pt x="12683" y="7966"/>
                  </a:lnTo>
                  <a:lnTo>
                    <a:pt x="12492" y="8225"/>
                  </a:lnTo>
                  <a:lnTo>
                    <a:pt x="12278" y="8429"/>
                  </a:lnTo>
                  <a:lnTo>
                    <a:pt x="12020" y="8614"/>
                  </a:lnTo>
                  <a:lnTo>
                    <a:pt x="11716" y="8725"/>
                  </a:lnTo>
                  <a:lnTo>
                    <a:pt x="11413" y="8763"/>
                  </a:lnTo>
                  <a:lnTo>
                    <a:pt x="11087" y="8763"/>
                  </a:lnTo>
                  <a:lnTo>
                    <a:pt x="10963" y="8725"/>
                  </a:lnTo>
                  <a:lnTo>
                    <a:pt x="10806" y="8651"/>
                  </a:lnTo>
                  <a:lnTo>
                    <a:pt x="10682" y="8578"/>
                  </a:lnTo>
                  <a:lnTo>
                    <a:pt x="10569" y="8503"/>
                  </a:lnTo>
                  <a:lnTo>
                    <a:pt x="10446" y="8391"/>
                  </a:lnTo>
                  <a:lnTo>
                    <a:pt x="10333" y="8262"/>
                  </a:lnTo>
                  <a:lnTo>
                    <a:pt x="10142" y="8003"/>
                  </a:lnTo>
                  <a:lnTo>
                    <a:pt x="9996" y="7688"/>
                  </a:lnTo>
                  <a:lnTo>
                    <a:pt x="9862" y="7336"/>
                  </a:lnTo>
                  <a:lnTo>
                    <a:pt x="9749" y="6947"/>
                  </a:lnTo>
                  <a:lnTo>
                    <a:pt x="9693" y="6558"/>
                  </a:lnTo>
                  <a:lnTo>
                    <a:pt x="9648" y="6169"/>
                  </a:lnTo>
                  <a:lnTo>
                    <a:pt x="9625" y="5724"/>
                  </a:lnTo>
                  <a:lnTo>
                    <a:pt x="9648" y="5335"/>
                  </a:lnTo>
                  <a:lnTo>
                    <a:pt x="9715" y="4946"/>
                  </a:lnTo>
                  <a:lnTo>
                    <a:pt x="9794" y="4594"/>
                  </a:lnTo>
                  <a:lnTo>
                    <a:pt x="9906" y="4280"/>
                  </a:lnTo>
                  <a:lnTo>
                    <a:pt x="10029" y="3983"/>
                  </a:lnTo>
                  <a:lnTo>
                    <a:pt x="10164" y="3779"/>
                  </a:lnTo>
                  <a:lnTo>
                    <a:pt x="10277" y="3557"/>
                  </a:lnTo>
                  <a:lnTo>
                    <a:pt x="10356" y="3316"/>
                  </a:lnTo>
                  <a:lnTo>
                    <a:pt x="10423" y="3075"/>
                  </a:lnTo>
                  <a:lnTo>
                    <a:pt x="10468" y="2815"/>
                  </a:lnTo>
                  <a:lnTo>
                    <a:pt x="10491" y="2575"/>
                  </a:lnTo>
                  <a:lnTo>
                    <a:pt x="10468" y="2316"/>
                  </a:lnTo>
                  <a:lnTo>
                    <a:pt x="10423" y="2112"/>
                  </a:lnTo>
                  <a:lnTo>
                    <a:pt x="10356" y="1852"/>
                  </a:lnTo>
                  <a:lnTo>
                    <a:pt x="10254" y="1612"/>
                  </a:lnTo>
                  <a:lnTo>
                    <a:pt x="10119" y="1390"/>
                  </a:lnTo>
                  <a:lnTo>
                    <a:pt x="9928" y="1186"/>
                  </a:lnTo>
                  <a:lnTo>
                    <a:pt x="9715" y="963"/>
                  </a:lnTo>
                  <a:lnTo>
                    <a:pt x="9457" y="797"/>
                  </a:lnTo>
                  <a:lnTo>
                    <a:pt x="9153" y="649"/>
                  </a:lnTo>
                  <a:lnTo>
                    <a:pt x="8804" y="500"/>
                  </a:lnTo>
                  <a:lnTo>
                    <a:pt x="8433" y="426"/>
                  </a:lnTo>
                  <a:lnTo>
                    <a:pt x="7961" y="408"/>
                  </a:lnTo>
                  <a:lnTo>
                    <a:pt x="7376" y="408"/>
                  </a:lnTo>
                  <a:lnTo>
                    <a:pt x="6780" y="426"/>
                  </a:lnTo>
                  <a:lnTo>
                    <a:pt x="6151" y="500"/>
                  </a:lnTo>
                  <a:lnTo>
                    <a:pt x="5566" y="612"/>
                  </a:lnTo>
                  <a:lnTo>
                    <a:pt x="5071" y="722"/>
                  </a:lnTo>
                  <a:lnTo>
                    <a:pt x="4689" y="834"/>
                  </a:lnTo>
                  <a:lnTo>
                    <a:pt x="4812" y="1538"/>
                  </a:lnTo>
                  <a:lnTo>
                    <a:pt x="4992" y="2464"/>
                  </a:lnTo>
                  <a:lnTo>
                    <a:pt x="5139" y="3520"/>
                  </a:lnTo>
                  <a:lnTo>
                    <a:pt x="5262" y="4631"/>
                  </a:lnTo>
                  <a:lnTo>
                    <a:pt x="5352" y="5705"/>
                  </a:lnTo>
                  <a:lnTo>
                    <a:pt x="5375" y="6225"/>
                  </a:lnTo>
                  <a:lnTo>
                    <a:pt x="5375" y="6687"/>
                  </a:lnTo>
                  <a:lnTo>
                    <a:pt x="5330" y="7113"/>
                  </a:lnTo>
                  <a:lnTo>
                    <a:pt x="5285" y="7484"/>
                  </a:lnTo>
                  <a:lnTo>
                    <a:pt x="5251" y="7650"/>
                  </a:lnTo>
                  <a:lnTo>
                    <a:pt x="5206" y="7799"/>
                  </a:lnTo>
                  <a:lnTo>
                    <a:pt x="5161" y="7910"/>
                  </a:lnTo>
                  <a:lnTo>
                    <a:pt x="5094" y="8003"/>
                  </a:lnTo>
                  <a:lnTo>
                    <a:pt x="4970" y="8188"/>
                  </a:lnTo>
                  <a:lnTo>
                    <a:pt x="4812" y="8336"/>
                  </a:lnTo>
                  <a:lnTo>
                    <a:pt x="4689" y="8466"/>
                  </a:lnTo>
                  <a:lnTo>
                    <a:pt x="4531" y="8578"/>
                  </a:lnTo>
                  <a:lnTo>
                    <a:pt x="4386" y="8651"/>
                  </a:lnTo>
                  <a:lnTo>
                    <a:pt x="4228" y="8688"/>
                  </a:lnTo>
                  <a:lnTo>
                    <a:pt x="4060" y="8725"/>
                  </a:lnTo>
                  <a:lnTo>
                    <a:pt x="3913" y="8725"/>
                  </a:lnTo>
                  <a:lnTo>
                    <a:pt x="3756" y="8688"/>
                  </a:lnTo>
                  <a:lnTo>
                    <a:pt x="3632" y="8651"/>
                  </a:lnTo>
                  <a:lnTo>
                    <a:pt x="3475" y="8614"/>
                  </a:lnTo>
                  <a:lnTo>
                    <a:pt x="3351" y="8540"/>
                  </a:lnTo>
                  <a:lnTo>
                    <a:pt x="3216" y="8429"/>
                  </a:lnTo>
                  <a:lnTo>
                    <a:pt x="3092" y="8299"/>
                  </a:lnTo>
                  <a:lnTo>
                    <a:pt x="2980" y="8188"/>
                  </a:lnTo>
                  <a:lnTo>
                    <a:pt x="2890" y="8003"/>
                  </a:lnTo>
                  <a:lnTo>
                    <a:pt x="2743" y="7799"/>
                  </a:lnTo>
                  <a:lnTo>
                    <a:pt x="2576" y="7614"/>
                  </a:lnTo>
                  <a:lnTo>
                    <a:pt x="2373" y="7484"/>
                  </a:lnTo>
                  <a:lnTo>
                    <a:pt x="2137" y="7410"/>
                  </a:lnTo>
                  <a:lnTo>
                    <a:pt x="1923" y="7373"/>
                  </a:lnTo>
                  <a:lnTo>
                    <a:pt x="1664" y="7373"/>
                  </a:lnTo>
                  <a:lnTo>
                    <a:pt x="1428" y="7410"/>
                  </a:lnTo>
                  <a:lnTo>
                    <a:pt x="1192" y="7502"/>
                  </a:lnTo>
                  <a:lnTo>
                    <a:pt x="955" y="7650"/>
                  </a:lnTo>
                  <a:lnTo>
                    <a:pt x="743" y="7873"/>
                  </a:lnTo>
                  <a:lnTo>
                    <a:pt x="518" y="8151"/>
                  </a:lnTo>
                  <a:lnTo>
                    <a:pt x="349" y="8466"/>
                  </a:lnTo>
                  <a:lnTo>
                    <a:pt x="282" y="8651"/>
                  </a:lnTo>
                  <a:lnTo>
                    <a:pt x="203" y="8855"/>
                  </a:lnTo>
                  <a:lnTo>
                    <a:pt x="158" y="9077"/>
                  </a:lnTo>
                  <a:lnTo>
                    <a:pt x="90" y="9281"/>
                  </a:lnTo>
                  <a:lnTo>
                    <a:pt x="45" y="9541"/>
                  </a:lnTo>
                  <a:lnTo>
                    <a:pt x="23" y="9818"/>
                  </a:lnTo>
                  <a:lnTo>
                    <a:pt x="0" y="10115"/>
                  </a:lnTo>
                  <a:lnTo>
                    <a:pt x="0" y="10633"/>
                  </a:lnTo>
                  <a:lnTo>
                    <a:pt x="23" y="10893"/>
                  </a:lnTo>
                  <a:lnTo>
                    <a:pt x="45" y="11096"/>
                  </a:lnTo>
                  <a:lnTo>
                    <a:pt x="90" y="11318"/>
                  </a:lnTo>
                  <a:lnTo>
                    <a:pt x="135" y="11522"/>
                  </a:lnTo>
                  <a:lnTo>
                    <a:pt x="203" y="11707"/>
                  </a:lnTo>
                  <a:lnTo>
                    <a:pt x="259" y="11893"/>
                  </a:lnTo>
                  <a:lnTo>
                    <a:pt x="349" y="12059"/>
                  </a:lnTo>
                  <a:lnTo>
                    <a:pt x="507" y="12337"/>
                  </a:lnTo>
                  <a:lnTo>
                    <a:pt x="698" y="12597"/>
                  </a:lnTo>
                  <a:lnTo>
                    <a:pt x="910" y="12782"/>
                  </a:lnTo>
                  <a:lnTo>
                    <a:pt x="1124" y="12912"/>
                  </a:lnTo>
                  <a:lnTo>
                    <a:pt x="1361" y="13022"/>
                  </a:lnTo>
                  <a:lnTo>
                    <a:pt x="1574" y="13097"/>
                  </a:lnTo>
                  <a:lnTo>
                    <a:pt x="1822" y="13097"/>
                  </a:lnTo>
                  <a:lnTo>
                    <a:pt x="2036" y="13060"/>
                  </a:lnTo>
                  <a:lnTo>
                    <a:pt x="2227" y="12986"/>
                  </a:lnTo>
                  <a:lnTo>
                    <a:pt x="2396" y="12875"/>
                  </a:lnTo>
                  <a:lnTo>
                    <a:pt x="2553" y="12708"/>
                  </a:lnTo>
                  <a:lnTo>
                    <a:pt x="2654" y="12523"/>
                  </a:lnTo>
                  <a:lnTo>
                    <a:pt x="2766" y="12337"/>
                  </a:lnTo>
                  <a:lnTo>
                    <a:pt x="2890" y="12208"/>
                  </a:lnTo>
                  <a:lnTo>
                    <a:pt x="3047" y="12096"/>
                  </a:lnTo>
                  <a:lnTo>
                    <a:pt x="3193" y="12023"/>
                  </a:lnTo>
                  <a:lnTo>
                    <a:pt x="3542" y="12023"/>
                  </a:lnTo>
                  <a:lnTo>
                    <a:pt x="3688" y="12096"/>
                  </a:lnTo>
                  <a:lnTo>
                    <a:pt x="3868" y="12171"/>
                  </a:lnTo>
                  <a:lnTo>
                    <a:pt x="4037" y="12282"/>
                  </a:lnTo>
                  <a:lnTo>
                    <a:pt x="4195" y="12412"/>
                  </a:lnTo>
                  <a:lnTo>
                    <a:pt x="4318" y="12560"/>
                  </a:lnTo>
                  <a:lnTo>
                    <a:pt x="4453" y="12745"/>
                  </a:lnTo>
                  <a:lnTo>
                    <a:pt x="4531" y="12949"/>
                  </a:lnTo>
                  <a:lnTo>
                    <a:pt x="4621" y="13171"/>
                  </a:lnTo>
                  <a:lnTo>
                    <a:pt x="4666" y="13375"/>
                  </a:lnTo>
                  <a:lnTo>
                    <a:pt x="4689" y="13597"/>
                  </a:lnTo>
                  <a:lnTo>
                    <a:pt x="4666" y="14190"/>
                  </a:lnTo>
                  <a:lnTo>
                    <a:pt x="4621" y="14949"/>
                  </a:lnTo>
                  <a:lnTo>
                    <a:pt x="4576" y="15876"/>
                  </a:lnTo>
                  <a:lnTo>
                    <a:pt x="4554" y="16821"/>
                  </a:lnTo>
                  <a:lnTo>
                    <a:pt x="4531" y="17857"/>
                  </a:lnTo>
                  <a:lnTo>
                    <a:pt x="4531" y="18895"/>
                  </a:lnTo>
                  <a:lnTo>
                    <a:pt x="4554" y="19395"/>
                  </a:lnTo>
                  <a:lnTo>
                    <a:pt x="4576" y="19859"/>
                  </a:lnTo>
                  <a:lnTo>
                    <a:pt x="4621" y="20303"/>
                  </a:lnTo>
                  <a:lnTo>
                    <a:pt x="4689" y="20711"/>
                  </a:lnTo>
                  <a:lnTo>
                    <a:pt x="4812" y="20803"/>
                  </a:lnTo>
                  <a:lnTo>
                    <a:pt x="5004" y="20878"/>
                  </a:lnTo>
                  <a:lnTo>
                    <a:pt x="5229" y="20951"/>
                  </a:lnTo>
                  <a:lnTo>
                    <a:pt x="5442" y="20988"/>
                  </a:lnTo>
                  <a:lnTo>
                    <a:pt x="6005" y="20988"/>
                  </a:lnTo>
                  <a:lnTo>
                    <a:pt x="6600" y="20951"/>
                  </a:lnTo>
                  <a:lnTo>
                    <a:pt x="7275" y="20878"/>
                  </a:lnTo>
                  <a:lnTo>
                    <a:pt x="7961" y="20803"/>
                  </a:lnTo>
                  <a:lnTo>
                    <a:pt x="8658" y="20730"/>
                  </a:lnTo>
                  <a:lnTo>
                    <a:pt x="9322" y="20711"/>
                  </a:lnTo>
                  <a:close/>
                </a:path>
              </a:pathLst>
            </a:custGeom>
            <a:solidFill>
              <a:srgbClr val="CCCCFF"/>
            </a:solidFill>
            <a:ln w="2857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grpSp>
      <p:sp>
        <p:nvSpPr>
          <p:cNvPr id="307" name="Google Shape;307;p2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 Counseling Children is like a Puzzle  </a:t>
            </a:r>
            <a:endParaRPr dirty="0"/>
          </a:p>
        </p:txBody>
      </p:sp>
      <p:sp>
        <p:nvSpPr>
          <p:cNvPr id="308" name="Google Shape;308;p2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309" name="Google Shape;309;p2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21</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2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2" descr="Fish jumping up a waterfall&#10;&#10;Description automatically generated"/>
          <p:cNvPicPr preferRelativeResize="0">
            <a:picLocks noGrp="1"/>
          </p:cNvPicPr>
          <p:nvPr>
            <p:ph type="body" idx="4294967295"/>
          </p:nvPr>
        </p:nvPicPr>
        <p:blipFill rotWithShape="1">
          <a:blip r:embed="rId3">
            <a:alphaModFix/>
          </a:blip>
          <a:srcRect/>
          <a:stretch/>
        </p:blipFill>
        <p:spPr>
          <a:xfrm>
            <a:off x="5972175" y="4248150"/>
            <a:ext cx="12438063" cy="8255000"/>
          </a:xfrm>
          <a:prstGeom prst="rect">
            <a:avLst/>
          </a:prstGeom>
          <a:noFill/>
          <a:ln>
            <a:noFill/>
          </a:ln>
        </p:spPr>
      </p:pic>
      <p:sp>
        <p:nvSpPr>
          <p:cNvPr id="315" name="Google Shape;315;p22"/>
          <p:cNvSpPr txBox="1">
            <a:spLocks noGrp="1"/>
          </p:cNvSpPr>
          <p:nvPr>
            <p:ph type="title" idx="4294967295"/>
          </p:nvPr>
        </p:nvSpPr>
        <p:spPr>
          <a:xfrm>
            <a:off x="1206500" y="1079500"/>
            <a:ext cx="21971000" cy="1433163"/>
          </a:xfrm>
          <a:prstGeom prst="rect">
            <a:avLst/>
          </a:prstGeom>
          <a:noFill/>
          <a:ln>
            <a:noFill/>
          </a:ln>
        </p:spPr>
        <p:txBody>
          <a:bodyPr spcFirstLastPara="1" wrap="square" lIns="182875" tIns="91425" rIns="182875" bIns="91425" anchor="t" anchorCtr="0">
            <a:normAutofit/>
          </a:bodyPr>
          <a:lstStyle/>
          <a:p>
            <a:pPr marL="0" lvl="0" indent="0" algn="ctr" rtl="0">
              <a:lnSpc>
                <a:spcPct val="80000"/>
              </a:lnSpc>
              <a:spcBef>
                <a:spcPts val="0"/>
              </a:spcBef>
              <a:spcAft>
                <a:spcPts val="0"/>
              </a:spcAft>
              <a:buSzPts val="8500"/>
              <a:buNone/>
            </a:pPr>
            <a:r>
              <a:rPr lang="en-US" dirty="0"/>
              <a:t>Can Children Handle the Current? </a:t>
            </a:r>
            <a:endParaRPr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Parental Influence vs. Peer Influence </a:t>
            </a:r>
            <a:endParaRPr dirty="0"/>
          </a:p>
        </p:txBody>
      </p:sp>
      <p:sp>
        <p:nvSpPr>
          <p:cNvPr id="321" name="Google Shape;321;p23"/>
          <p:cNvSpPr txBox="1">
            <a:spLocks noGrp="1"/>
          </p:cNvSpPr>
          <p:nvPr>
            <p:ph type="body" idx="1"/>
          </p:nvPr>
        </p:nvSpPr>
        <p:spPr>
          <a:xfrm>
            <a:off x="1676400" y="3651250"/>
            <a:ext cx="11176800" cy="8702700"/>
          </a:xfrm>
          <a:prstGeom prst="rect">
            <a:avLst/>
          </a:prstGeom>
          <a:noFill/>
          <a:ln>
            <a:noFill/>
          </a:ln>
        </p:spPr>
        <p:txBody>
          <a:bodyPr spcFirstLastPara="1" wrap="square" lIns="50800" tIns="50800" rIns="50800" bIns="50800" anchor="t" anchorCtr="0">
            <a:normAutofit fontScale="25000" lnSpcReduction="20000"/>
          </a:bodyPr>
          <a:lstStyle/>
          <a:p>
            <a:pPr marL="0" lvl="0" indent="0" algn="l" rtl="0">
              <a:lnSpc>
                <a:spcPct val="90000"/>
              </a:lnSpc>
              <a:spcBef>
                <a:spcPts val="4500"/>
              </a:spcBef>
              <a:spcAft>
                <a:spcPts val="0"/>
              </a:spcAft>
              <a:buSzPct val="72578"/>
              <a:buNone/>
            </a:pPr>
            <a:r>
              <a:rPr lang="en-US" sz="17353" dirty="0"/>
              <a:t>Peer Influence</a:t>
            </a:r>
            <a:endParaRPr sz="18892" dirty="0"/>
          </a:p>
          <a:p>
            <a:pPr marL="457200" lvl="0" indent="-331169" algn="l" rtl="0">
              <a:lnSpc>
                <a:spcPct val="90000"/>
              </a:lnSpc>
              <a:spcBef>
                <a:spcPts val="4500"/>
              </a:spcBef>
              <a:spcAft>
                <a:spcPts val="0"/>
              </a:spcAft>
              <a:buSzPct val="135699"/>
              <a:buChar char="•"/>
            </a:pPr>
            <a:r>
              <a:rPr lang="en-US" sz="17353" dirty="0"/>
              <a:t>Lacks life experience</a:t>
            </a:r>
            <a:endParaRPr sz="17353" dirty="0"/>
          </a:p>
          <a:p>
            <a:pPr marL="457200" lvl="0" indent="-331169" algn="l" rtl="0">
              <a:lnSpc>
                <a:spcPct val="90000"/>
              </a:lnSpc>
              <a:spcBef>
                <a:spcPts val="4500"/>
              </a:spcBef>
              <a:spcAft>
                <a:spcPts val="0"/>
              </a:spcAft>
              <a:buSzPct val="135699"/>
              <a:buChar char="•"/>
            </a:pPr>
            <a:r>
              <a:rPr lang="en-US" sz="17353" dirty="0"/>
              <a:t>Limited in resources and help</a:t>
            </a:r>
            <a:endParaRPr sz="17353" dirty="0"/>
          </a:p>
          <a:p>
            <a:pPr marL="457200" lvl="0" indent="-331169" algn="l" rtl="0">
              <a:lnSpc>
                <a:spcPct val="90000"/>
              </a:lnSpc>
              <a:spcBef>
                <a:spcPts val="4500"/>
              </a:spcBef>
              <a:spcAft>
                <a:spcPts val="0"/>
              </a:spcAft>
              <a:buSzPct val="135699"/>
              <a:buChar char="•"/>
            </a:pPr>
            <a:r>
              <a:rPr lang="en-US" sz="17353" dirty="0"/>
              <a:t>Lacks insight &amp; wisdom </a:t>
            </a:r>
            <a:endParaRPr sz="17353" dirty="0"/>
          </a:p>
          <a:p>
            <a:pPr marL="457200" lvl="0" indent="-331169" algn="l" rtl="0">
              <a:lnSpc>
                <a:spcPct val="90000"/>
              </a:lnSpc>
              <a:spcBef>
                <a:spcPts val="4500"/>
              </a:spcBef>
              <a:spcAft>
                <a:spcPts val="0"/>
              </a:spcAft>
              <a:buSzPct val="135699"/>
              <a:buChar char="•"/>
            </a:pPr>
            <a:r>
              <a:rPr lang="en-US" sz="17353" dirty="0"/>
              <a:t>Assumes autonomy &amp; maturity</a:t>
            </a:r>
            <a:endParaRPr sz="17353" dirty="0"/>
          </a:p>
          <a:p>
            <a:pPr marL="457200" lvl="0" indent="-331169" algn="l" rtl="0">
              <a:lnSpc>
                <a:spcPct val="90000"/>
              </a:lnSpc>
              <a:spcBef>
                <a:spcPts val="4500"/>
              </a:spcBef>
              <a:spcAft>
                <a:spcPts val="0"/>
              </a:spcAft>
              <a:buSzPct val="135699"/>
              <a:buChar char="•"/>
            </a:pPr>
            <a:r>
              <a:rPr lang="en-US" sz="17353" dirty="0"/>
              <a:t>Sees adults as inadequate or insignificant </a:t>
            </a:r>
            <a:endParaRPr sz="17353" dirty="0"/>
          </a:p>
          <a:p>
            <a:pPr marL="457200" lvl="0" indent="-331169" algn="l" rtl="0">
              <a:lnSpc>
                <a:spcPct val="90000"/>
              </a:lnSpc>
              <a:spcBef>
                <a:spcPts val="4500"/>
              </a:spcBef>
              <a:spcAft>
                <a:spcPts val="0"/>
              </a:spcAft>
              <a:buSzPct val="135699"/>
              <a:buChar char="•"/>
            </a:pPr>
            <a:r>
              <a:rPr lang="en-US" sz="17353" dirty="0"/>
              <a:t>Is often self-serving </a:t>
            </a:r>
            <a:endParaRPr sz="17353" dirty="0"/>
          </a:p>
          <a:p>
            <a:pPr marL="457200" lvl="0" indent="-331169" algn="l" rtl="0">
              <a:lnSpc>
                <a:spcPct val="90000"/>
              </a:lnSpc>
              <a:spcBef>
                <a:spcPts val="4500"/>
              </a:spcBef>
              <a:spcAft>
                <a:spcPts val="0"/>
              </a:spcAft>
              <a:buSzPct val="135699"/>
              <a:buChar char="•"/>
            </a:pPr>
            <a:r>
              <a:rPr lang="en-US" sz="17353" dirty="0"/>
              <a:t> “My Truth” </a:t>
            </a:r>
            <a:endParaRPr sz="17353" dirty="0"/>
          </a:p>
          <a:p>
            <a:pPr marL="457200" lvl="0" indent="42672" algn="l" rtl="0">
              <a:lnSpc>
                <a:spcPct val="90000"/>
              </a:lnSpc>
              <a:spcBef>
                <a:spcPts val="4500"/>
              </a:spcBef>
              <a:spcAft>
                <a:spcPts val="0"/>
              </a:spcAft>
              <a:buSzPct val="196800"/>
              <a:buNone/>
            </a:pPr>
            <a:endParaRPr dirty="0"/>
          </a:p>
        </p:txBody>
      </p:sp>
      <p:sp>
        <p:nvSpPr>
          <p:cNvPr id="322" name="Google Shape;322;p23"/>
          <p:cNvSpPr txBox="1">
            <a:spLocks noGrp="1"/>
          </p:cNvSpPr>
          <p:nvPr>
            <p:ph type="body" idx="2"/>
          </p:nvPr>
        </p:nvSpPr>
        <p:spPr>
          <a:xfrm>
            <a:off x="12344400" y="3651250"/>
            <a:ext cx="10363200" cy="8702676"/>
          </a:xfrm>
          <a:prstGeom prst="rect">
            <a:avLst/>
          </a:prstGeom>
          <a:noFill/>
          <a:ln>
            <a:noFill/>
          </a:ln>
        </p:spPr>
        <p:txBody>
          <a:bodyPr spcFirstLastPara="1" wrap="square" lIns="50800" tIns="50800" rIns="50800" bIns="50800" anchor="t" anchorCtr="0">
            <a:normAutofit fontScale="62500" lnSpcReduction="20000"/>
          </a:bodyPr>
          <a:lstStyle/>
          <a:p>
            <a:pPr marL="0" lvl="0" indent="0" algn="l" rtl="0">
              <a:lnSpc>
                <a:spcPct val="90000"/>
              </a:lnSpc>
              <a:spcBef>
                <a:spcPts val="4500"/>
              </a:spcBef>
              <a:spcAft>
                <a:spcPts val="0"/>
              </a:spcAft>
              <a:buSzPct val="196800"/>
              <a:buNone/>
            </a:pPr>
            <a:r>
              <a:rPr lang="en-US" dirty="0"/>
              <a:t>Parental/ Adult Influence</a:t>
            </a:r>
            <a:endParaRPr dirty="0"/>
          </a:p>
          <a:p>
            <a:pPr marL="457200" lvl="0" indent="-457200" algn="l" rtl="0">
              <a:lnSpc>
                <a:spcPct val="90000"/>
              </a:lnSpc>
              <a:spcBef>
                <a:spcPts val="4500"/>
              </a:spcBef>
              <a:spcAft>
                <a:spcPts val="0"/>
              </a:spcAft>
              <a:buSzPct val="196800"/>
              <a:buChar char="•"/>
            </a:pPr>
            <a:r>
              <a:rPr lang="en-US" dirty="0"/>
              <a:t>Looks out for the child</a:t>
            </a:r>
            <a:endParaRPr dirty="0"/>
          </a:p>
          <a:p>
            <a:pPr marL="457200" lvl="0" indent="-457200" algn="l" rtl="0">
              <a:lnSpc>
                <a:spcPct val="90000"/>
              </a:lnSpc>
              <a:spcBef>
                <a:spcPts val="4500"/>
              </a:spcBef>
              <a:spcAft>
                <a:spcPts val="0"/>
              </a:spcAft>
              <a:buSzPct val="196800"/>
              <a:buChar char="•"/>
            </a:pPr>
            <a:r>
              <a:rPr lang="en-US" dirty="0"/>
              <a:t>Assumes greater life experience and wisdom </a:t>
            </a:r>
            <a:endParaRPr dirty="0"/>
          </a:p>
          <a:p>
            <a:pPr marL="457200" lvl="0" indent="-457200" algn="l" rtl="0">
              <a:lnSpc>
                <a:spcPct val="90000"/>
              </a:lnSpc>
              <a:spcBef>
                <a:spcPts val="4500"/>
              </a:spcBef>
              <a:spcAft>
                <a:spcPts val="0"/>
              </a:spcAft>
              <a:buSzPct val="196800"/>
              <a:buChar char="•"/>
            </a:pPr>
            <a:r>
              <a:rPr lang="en-US" dirty="0"/>
              <a:t>Usually does not have anything to gain/ not self-serving</a:t>
            </a:r>
            <a:endParaRPr dirty="0"/>
          </a:p>
          <a:p>
            <a:pPr marL="457200" lvl="0" indent="-457200" algn="l" rtl="0">
              <a:lnSpc>
                <a:spcPct val="90000"/>
              </a:lnSpc>
              <a:spcBef>
                <a:spcPts val="4500"/>
              </a:spcBef>
              <a:spcAft>
                <a:spcPts val="0"/>
              </a:spcAft>
              <a:buSzPct val="196800"/>
              <a:buChar char="•"/>
            </a:pPr>
            <a:r>
              <a:rPr lang="en-US" dirty="0"/>
              <a:t>Understands we all need help</a:t>
            </a:r>
            <a:endParaRPr dirty="0"/>
          </a:p>
          <a:p>
            <a:pPr marL="457200" lvl="0" indent="-457200" algn="l" rtl="0">
              <a:lnSpc>
                <a:spcPct val="90000"/>
              </a:lnSpc>
              <a:spcBef>
                <a:spcPts val="4500"/>
              </a:spcBef>
              <a:spcAft>
                <a:spcPts val="0"/>
              </a:spcAft>
              <a:buSzPct val="196800"/>
              <a:buChar char="•"/>
            </a:pPr>
            <a:r>
              <a:rPr lang="en-US" dirty="0"/>
              <a:t>Values building relat. </a:t>
            </a:r>
            <a:endParaRPr dirty="0"/>
          </a:p>
          <a:p>
            <a:pPr marL="457200" lvl="0" indent="-457200" algn="l" rtl="0">
              <a:lnSpc>
                <a:spcPct val="90000"/>
              </a:lnSpc>
              <a:spcBef>
                <a:spcPts val="4500"/>
              </a:spcBef>
              <a:spcAft>
                <a:spcPts val="0"/>
              </a:spcAft>
              <a:buSzPct val="196800"/>
              <a:buChar char="•"/>
            </a:pPr>
            <a:r>
              <a:rPr lang="en-US" dirty="0"/>
              <a:t>Points to the Lord for the source of truth</a:t>
            </a:r>
            <a:endParaRPr dirty="0"/>
          </a:p>
        </p:txBody>
      </p:sp>
      <p:sp>
        <p:nvSpPr>
          <p:cNvPr id="323" name="Google Shape;323;p2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324" name="Google Shape;324;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4"/>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Negative Peer Influence </a:t>
            </a:r>
            <a:endParaRPr dirty="0"/>
          </a:p>
        </p:txBody>
      </p:sp>
      <p:sp>
        <p:nvSpPr>
          <p:cNvPr id="330" name="Google Shape;330;p24"/>
          <p:cNvSpPr txBox="1">
            <a:spLocks noGrp="1"/>
          </p:cNvSpPr>
          <p:nvPr>
            <p:ph type="body" idx="1"/>
          </p:nvPr>
        </p:nvSpPr>
        <p:spPr>
          <a:xfrm>
            <a:off x="1206500" y="2743200"/>
            <a:ext cx="22864462" cy="10058400"/>
          </a:xfrm>
          <a:prstGeom prst="rect">
            <a:avLst/>
          </a:prstGeom>
          <a:noFill/>
          <a:ln>
            <a:noFill/>
          </a:ln>
        </p:spPr>
        <p:txBody>
          <a:bodyPr spcFirstLastPara="1" wrap="square" lIns="50800" tIns="50800" rIns="50800" bIns="50800" anchor="t" anchorCtr="0">
            <a:noAutofit/>
          </a:bodyPr>
          <a:lstStyle/>
          <a:p>
            <a:pPr marL="457200" lvl="0" indent="-450850" algn="l" rtl="0">
              <a:lnSpc>
                <a:spcPct val="90000"/>
              </a:lnSpc>
              <a:spcBef>
                <a:spcPts val="4500"/>
              </a:spcBef>
              <a:spcAft>
                <a:spcPts val="0"/>
              </a:spcAft>
              <a:buSzPts val="7772"/>
              <a:buChar char="•"/>
            </a:pPr>
            <a:r>
              <a:rPr lang="en-US" sz="4300" dirty="0"/>
              <a:t>A false sense of maturity/ confidence (arrogance) in their self-knowledge</a:t>
            </a:r>
            <a:endParaRPr sz="6300" dirty="0"/>
          </a:p>
          <a:p>
            <a:pPr marL="457200" lvl="0" indent="-450850" algn="l" rtl="0">
              <a:lnSpc>
                <a:spcPct val="90000"/>
              </a:lnSpc>
              <a:spcBef>
                <a:spcPts val="4500"/>
              </a:spcBef>
              <a:spcAft>
                <a:spcPts val="0"/>
              </a:spcAft>
              <a:buSzPts val="7772"/>
              <a:buChar char="•"/>
            </a:pPr>
            <a:r>
              <a:rPr lang="en-US" sz="4300" dirty="0"/>
              <a:t>An inability to occupy themselves or be alone</a:t>
            </a:r>
            <a:endParaRPr sz="6300" dirty="0"/>
          </a:p>
          <a:p>
            <a:pPr marL="457200" lvl="0" indent="-450850" algn="l" rtl="0">
              <a:lnSpc>
                <a:spcPct val="90000"/>
              </a:lnSpc>
              <a:spcBef>
                <a:spcPts val="4500"/>
              </a:spcBef>
              <a:spcAft>
                <a:spcPts val="0"/>
              </a:spcAft>
              <a:buSzPts val="7772"/>
              <a:buChar char="•"/>
            </a:pPr>
            <a:r>
              <a:rPr lang="en-US" sz="4300" dirty="0"/>
              <a:t>Tolerance for bad behavior and inappropriate peer demands </a:t>
            </a:r>
            <a:endParaRPr sz="6300" dirty="0"/>
          </a:p>
          <a:p>
            <a:pPr marL="457200" lvl="0" indent="-450850" algn="l" rtl="0">
              <a:lnSpc>
                <a:spcPct val="90000"/>
              </a:lnSpc>
              <a:spcBef>
                <a:spcPts val="4500"/>
              </a:spcBef>
              <a:spcAft>
                <a:spcPts val="0"/>
              </a:spcAft>
              <a:buSzPts val="7772"/>
              <a:buChar char="•"/>
            </a:pPr>
            <a:r>
              <a:rPr lang="en-US" sz="4300" dirty="0"/>
              <a:t>Intolerance of wisdom- Mocking what is good/ wholesome </a:t>
            </a:r>
            <a:endParaRPr sz="6300" dirty="0"/>
          </a:p>
          <a:p>
            <a:pPr marL="457200" lvl="0" indent="-450850" algn="l" rtl="0">
              <a:lnSpc>
                <a:spcPct val="90000"/>
              </a:lnSpc>
              <a:spcBef>
                <a:spcPts val="4500"/>
              </a:spcBef>
              <a:spcAft>
                <a:spcPts val="0"/>
              </a:spcAft>
              <a:buSzPts val="7772"/>
              <a:buChar char="•"/>
            </a:pPr>
            <a:r>
              <a:rPr lang="en-US" sz="4300" dirty="0"/>
              <a:t>Turning a blind eye to immoral/ risky behavior </a:t>
            </a:r>
            <a:endParaRPr sz="6300" dirty="0"/>
          </a:p>
          <a:p>
            <a:pPr marL="457200" lvl="0" indent="-450850" algn="l" rtl="0">
              <a:lnSpc>
                <a:spcPct val="90000"/>
              </a:lnSpc>
              <a:spcBef>
                <a:spcPts val="4500"/>
              </a:spcBef>
              <a:spcAft>
                <a:spcPts val="0"/>
              </a:spcAft>
              <a:buSzPts val="7772"/>
              <a:buChar char="•"/>
            </a:pPr>
            <a:r>
              <a:rPr lang="en-US" sz="4300" dirty="0"/>
              <a:t>Disparaging authority and adult values </a:t>
            </a:r>
            <a:endParaRPr sz="6300" dirty="0"/>
          </a:p>
          <a:p>
            <a:pPr marL="457200" lvl="0" indent="-450850" algn="l" rtl="0">
              <a:lnSpc>
                <a:spcPct val="90000"/>
              </a:lnSpc>
              <a:spcBef>
                <a:spcPts val="4500"/>
              </a:spcBef>
              <a:spcAft>
                <a:spcPts val="0"/>
              </a:spcAft>
              <a:buSzPts val="7772"/>
              <a:buChar char="•"/>
            </a:pPr>
            <a:r>
              <a:rPr lang="en-US" sz="4300" dirty="0"/>
              <a:t>A lack of humility and teach ability </a:t>
            </a:r>
            <a:endParaRPr sz="6300" dirty="0"/>
          </a:p>
          <a:p>
            <a:pPr marL="457200" lvl="0" indent="0" algn="l" rtl="0">
              <a:lnSpc>
                <a:spcPct val="90000"/>
              </a:lnSpc>
              <a:spcBef>
                <a:spcPts val="4500"/>
              </a:spcBef>
              <a:spcAft>
                <a:spcPts val="0"/>
              </a:spcAft>
              <a:buNone/>
            </a:pPr>
            <a:endParaRPr sz="6300" dirty="0"/>
          </a:p>
        </p:txBody>
      </p:sp>
      <p:sp>
        <p:nvSpPr>
          <p:cNvPr id="331" name="Google Shape;331;p2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332" name="Google Shape;332;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5"/>
          <p:cNvSpPr txBox="1">
            <a:spLocks noGrp="1"/>
          </p:cNvSpPr>
          <p:nvPr>
            <p:ph type="body" idx="1"/>
          </p:nvPr>
        </p:nvSpPr>
        <p:spPr>
          <a:xfrm>
            <a:off x="3809999" y="2895600"/>
            <a:ext cx="18802865" cy="9448800"/>
          </a:xfrm>
          <a:prstGeom prst="rect">
            <a:avLst/>
          </a:prstGeom>
          <a:noFill/>
          <a:ln>
            <a:noFill/>
          </a:ln>
        </p:spPr>
        <p:txBody>
          <a:bodyPr spcFirstLastPara="1" wrap="square" lIns="50800" tIns="50800" rIns="50800" bIns="50800" anchor="t" anchorCtr="0">
            <a:normAutofit fontScale="92500" lnSpcReduction="20000"/>
          </a:bodyPr>
          <a:lstStyle/>
          <a:p>
            <a:pPr marL="457200" lvl="0" indent="-457200" algn="l" rtl="0">
              <a:lnSpc>
                <a:spcPct val="90000"/>
              </a:lnSpc>
              <a:spcBef>
                <a:spcPts val="4500"/>
              </a:spcBef>
              <a:spcAft>
                <a:spcPts val="0"/>
              </a:spcAft>
              <a:buSzPct val="144705"/>
              <a:buChar char="•"/>
            </a:pPr>
            <a:r>
              <a:rPr lang="en-US" dirty="0"/>
              <a:t>It builds respect and cooperation. </a:t>
            </a:r>
            <a:endParaRPr dirty="0"/>
          </a:p>
          <a:p>
            <a:pPr marL="457200" lvl="0" indent="-457200" algn="l" rtl="0">
              <a:lnSpc>
                <a:spcPct val="90000"/>
              </a:lnSpc>
              <a:spcBef>
                <a:spcPts val="4500"/>
              </a:spcBef>
              <a:spcAft>
                <a:spcPts val="0"/>
              </a:spcAft>
              <a:buSzPct val="144705"/>
              <a:buChar char="•"/>
            </a:pPr>
            <a:r>
              <a:rPr lang="en-US" dirty="0"/>
              <a:t>It creates an atmosphere of deference and admiration. </a:t>
            </a:r>
            <a:endParaRPr dirty="0"/>
          </a:p>
          <a:p>
            <a:pPr marL="457200" lvl="0" indent="-457200" algn="l" rtl="0">
              <a:lnSpc>
                <a:spcPct val="90000"/>
              </a:lnSpc>
              <a:spcBef>
                <a:spcPts val="4500"/>
              </a:spcBef>
              <a:spcAft>
                <a:spcPts val="0"/>
              </a:spcAft>
              <a:buSzPct val="144705"/>
              <a:buChar char="•"/>
            </a:pPr>
            <a:r>
              <a:rPr lang="en-US" dirty="0"/>
              <a:t>It provides security and connection with children. </a:t>
            </a:r>
            <a:endParaRPr dirty="0"/>
          </a:p>
          <a:p>
            <a:pPr marL="457200" lvl="0" indent="-457200" algn="l" rtl="0">
              <a:lnSpc>
                <a:spcPct val="90000"/>
              </a:lnSpc>
              <a:spcBef>
                <a:spcPts val="4500"/>
              </a:spcBef>
              <a:spcAft>
                <a:spcPts val="0"/>
              </a:spcAft>
              <a:buSzPct val="144705"/>
              <a:buChar char="•"/>
            </a:pPr>
            <a:r>
              <a:rPr lang="en-US" dirty="0"/>
              <a:t>It encourages a child’s healthy dependence on parents for spiritual and emotional nurture. </a:t>
            </a:r>
            <a:endParaRPr dirty="0"/>
          </a:p>
          <a:p>
            <a:pPr marL="457200" lvl="0" indent="-457200" algn="l" rtl="0">
              <a:lnSpc>
                <a:spcPct val="90000"/>
              </a:lnSpc>
              <a:spcBef>
                <a:spcPts val="4500"/>
              </a:spcBef>
              <a:spcAft>
                <a:spcPts val="0"/>
              </a:spcAft>
              <a:buSzPct val="144705"/>
              <a:buChar char="•"/>
            </a:pPr>
            <a:r>
              <a:rPr lang="en-US" dirty="0"/>
              <a:t>It models a reliance on wise counsel, especially from the Lord.</a:t>
            </a:r>
            <a:endParaRPr dirty="0"/>
          </a:p>
          <a:p>
            <a:pPr marL="457200" lvl="0" indent="-457200" algn="l" rtl="0">
              <a:lnSpc>
                <a:spcPct val="90000"/>
              </a:lnSpc>
              <a:spcBef>
                <a:spcPts val="4500"/>
              </a:spcBef>
              <a:spcAft>
                <a:spcPts val="0"/>
              </a:spcAft>
              <a:buSzPct val="144705"/>
              <a:buChar char="•"/>
            </a:pPr>
            <a:r>
              <a:rPr lang="en-US" dirty="0"/>
              <a:t>It models a proper respect for leadership and governance.  </a:t>
            </a:r>
            <a:endParaRPr dirty="0"/>
          </a:p>
          <a:p>
            <a:pPr marL="457200" lvl="0" indent="42672" algn="l" rtl="0">
              <a:lnSpc>
                <a:spcPct val="90000"/>
              </a:lnSpc>
              <a:spcBef>
                <a:spcPts val="4500"/>
              </a:spcBef>
              <a:spcAft>
                <a:spcPts val="0"/>
              </a:spcAft>
              <a:buSzPct val="144705"/>
              <a:buNone/>
            </a:pPr>
            <a:endParaRPr dirty="0"/>
          </a:p>
        </p:txBody>
      </p:sp>
      <p:sp>
        <p:nvSpPr>
          <p:cNvPr id="338" name="Google Shape;338;p2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339" name="Google Shape;339;p25"/>
          <p:cNvSpPr txBox="1">
            <a:spLocks noGrp="1"/>
          </p:cNvSpPr>
          <p:nvPr>
            <p:ph type="sldNum" idx="12"/>
          </p:nvPr>
        </p:nvSpPr>
        <p:spPr>
          <a:xfrm>
            <a:off x="12001499" y="13076008"/>
            <a:ext cx="368505" cy="379591"/>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25</a:t>
            </a:fld>
            <a:endParaRPr dirty="0"/>
          </a:p>
        </p:txBody>
      </p:sp>
      <p:sp>
        <p:nvSpPr>
          <p:cNvPr id="340" name="Google Shape;340;p25"/>
          <p:cNvSpPr txBox="1">
            <a:spLocks noGrp="1"/>
          </p:cNvSpPr>
          <p:nvPr>
            <p:ph type="title" idx="4294967295"/>
          </p:nvPr>
        </p:nvSpPr>
        <p:spPr>
          <a:xfrm>
            <a:off x="1532237" y="1012146"/>
            <a:ext cx="17068800" cy="1517650"/>
          </a:xfrm>
          <a:prstGeom prst="rect">
            <a:avLst/>
          </a:prstGeom>
          <a:noFill/>
          <a:ln>
            <a:noFill/>
          </a:ln>
        </p:spPr>
        <p:txBody>
          <a:bodyPr spcFirstLastPara="1" wrap="square" lIns="50800" tIns="50800" rIns="50800" bIns="50800" anchor="t" anchorCtr="0">
            <a:normAutofit/>
          </a:bodyPr>
          <a:lstStyle/>
          <a:p>
            <a:pPr marL="0" marR="0" lvl="0" indent="0" algn="l" rtl="0">
              <a:lnSpc>
                <a:spcPct val="80000"/>
              </a:lnSpc>
              <a:spcBef>
                <a:spcPts val="0"/>
              </a:spcBef>
              <a:spcAft>
                <a:spcPts val="0"/>
              </a:spcAft>
              <a:buClr>
                <a:srgbClr val="5E5E5E"/>
              </a:buClr>
              <a:buSzPts val="8500"/>
              <a:buFont typeface="Helvetica Neue"/>
              <a:buNone/>
            </a:pPr>
            <a:r>
              <a:rPr lang="en-US" dirty="0"/>
              <a:t>Parental Authority </a:t>
            </a:r>
            <a:endParaRPr dirty="0"/>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6" descr="A diagram of a cliff&#10;&#10;Description automatically generated"/>
          <p:cNvPicPr preferRelativeResize="0"/>
          <p:nvPr/>
        </p:nvPicPr>
        <p:blipFill rotWithShape="1">
          <a:blip r:embed="rId3">
            <a:alphaModFix/>
          </a:blip>
          <a:srcRect/>
          <a:stretch/>
        </p:blipFill>
        <p:spPr>
          <a:xfrm>
            <a:off x="12398716" y="136525"/>
            <a:ext cx="10787969" cy="13442950"/>
          </a:xfrm>
          <a:prstGeom prst="rect">
            <a:avLst/>
          </a:prstGeom>
          <a:noFill/>
          <a:ln>
            <a:noFill/>
          </a:ln>
        </p:spPr>
      </p:pic>
      <p:sp>
        <p:nvSpPr>
          <p:cNvPr id="346" name="Google Shape;346;p26"/>
          <p:cNvSpPr txBox="1"/>
          <p:nvPr/>
        </p:nvSpPr>
        <p:spPr>
          <a:xfrm>
            <a:off x="1878227" y="3314699"/>
            <a:ext cx="8056605" cy="48320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0" i="0" u="none" strike="noStrike" cap="none" dirty="0">
                <a:solidFill>
                  <a:srgbClr val="000000"/>
                </a:solidFill>
                <a:latin typeface="Arial"/>
                <a:ea typeface="Arial"/>
                <a:cs typeface="Arial"/>
                <a:sym typeface="Arial"/>
              </a:rPr>
              <a:t>Too often the easy road is taken in parenting. </a:t>
            </a:r>
            <a:endParaRPr dirty="0"/>
          </a:p>
          <a:p>
            <a:pPr marL="0" marR="0" lvl="0" indent="0" algn="l" rtl="0">
              <a:lnSpc>
                <a:spcPct val="100000"/>
              </a:lnSpc>
              <a:spcBef>
                <a:spcPts val="0"/>
              </a:spcBef>
              <a:spcAft>
                <a:spcPts val="0"/>
              </a:spcAft>
              <a:buNone/>
            </a:pPr>
            <a:endParaRPr sz="4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4400" b="0" i="0" u="none" strike="noStrike" cap="none" dirty="0">
                <a:solidFill>
                  <a:srgbClr val="000000"/>
                </a:solidFill>
                <a:latin typeface="Arial"/>
                <a:ea typeface="Arial"/>
                <a:cs typeface="Arial"/>
                <a:sym typeface="Arial"/>
              </a:rPr>
              <a:t>We want easy solutions or quick resolution, rather than willing to take the harder path that leads to long-term change.</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7"/>
          <p:cNvSpPr txBox="1"/>
          <p:nvPr/>
        </p:nvSpPr>
        <p:spPr>
          <a:xfrm>
            <a:off x="3657601" y="2286000"/>
            <a:ext cx="4463081"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400" b="0" i="0" u="none" strike="noStrike" cap="none" dirty="0">
                <a:solidFill>
                  <a:srgbClr val="00517F"/>
                </a:solidFill>
                <a:latin typeface="Impact"/>
                <a:ea typeface="Impact"/>
                <a:cs typeface="Impact"/>
                <a:sym typeface="Impact"/>
              </a:rPr>
              <a:t>Rules</a:t>
            </a:r>
            <a:endParaRPr dirty="0"/>
          </a:p>
        </p:txBody>
      </p:sp>
      <p:sp>
        <p:nvSpPr>
          <p:cNvPr id="355" name="Google Shape;355;p27"/>
          <p:cNvSpPr txBox="1"/>
          <p:nvPr/>
        </p:nvSpPr>
        <p:spPr>
          <a:xfrm>
            <a:off x="9296400" y="5943600"/>
            <a:ext cx="9876422"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200" b="0" i="0" u="none" strike="noStrike" cap="none" dirty="0">
                <a:solidFill>
                  <a:schemeClr val="dk1"/>
                </a:solidFill>
                <a:latin typeface="Impact"/>
                <a:ea typeface="Impact"/>
                <a:cs typeface="Impact"/>
                <a:sym typeface="Impact"/>
              </a:rPr>
              <a:t>Rebellion</a:t>
            </a:r>
            <a:endParaRPr dirty="0"/>
          </a:p>
        </p:txBody>
      </p:sp>
      <p:sp>
        <p:nvSpPr>
          <p:cNvPr id="356" name="Google Shape;356;p27"/>
          <p:cNvSpPr txBox="1"/>
          <p:nvPr/>
        </p:nvSpPr>
        <p:spPr>
          <a:xfrm>
            <a:off x="8839200" y="10972801"/>
            <a:ext cx="990527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“Trust, and not submission, defines obedience.”</a:t>
            </a:r>
            <a:endParaRPr dirty="0"/>
          </a:p>
          <a:p>
            <a:pPr marL="0" marR="0" lvl="0" indent="0" algn="l"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			</a:t>
            </a:r>
            <a:r>
              <a:rPr lang="en-US" sz="2400" b="0" i="1" u="none" strike="noStrike" cap="none" dirty="0">
                <a:solidFill>
                  <a:schemeClr val="dk1"/>
                </a:solidFill>
                <a:latin typeface="Arial"/>
                <a:ea typeface="Arial"/>
                <a:cs typeface="Arial"/>
                <a:sym typeface="Arial"/>
              </a:rPr>
              <a:t>A Gathering of Days, </a:t>
            </a:r>
            <a:r>
              <a:rPr lang="en-US" sz="2400" b="0" i="0" u="none" strike="noStrike" cap="none" dirty="0">
                <a:solidFill>
                  <a:schemeClr val="dk1"/>
                </a:solidFill>
                <a:latin typeface="Arial"/>
                <a:ea typeface="Arial"/>
                <a:cs typeface="Arial"/>
                <a:sym typeface="Arial"/>
              </a:rPr>
              <a:t>Joan W. Blos, 1979</a:t>
            </a:r>
            <a:endParaRPr sz="3600" b="0" i="0" u="none" strike="noStrike" cap="none" dirty="0">
              <a:solidFill>
                <a:schemeClr val="dk1"/>
              </a:solidFill>
              <a:latin typeface="Arial"/>
              <a:ea typeface="Arial"/>
              <a:cs typeface="Arial"/>
              <a:sym typeface="Arial"/>
            </a:endParaRPr>
          </a:p>
        </p:txBody>
      </p:sp>
      <p:pic>
        <p:nvPicPr>
          <p:cNvPr id="357" name="Google Shape;357;p27" descr="j0182829"/>
          <p:cNvPicPr preferRelativeResize="0"/>
          <p:nvPr/>
        </p:nvPicPr>
        <p:blipFill rotWithShape="1">
          <a:blip r:embed="rId3">
            <a:alphaModFix/>
          </a:blip>
          <a:srcRect/>
          <a:stretch/>
        </p:blipFill>
        <p:spPr>
          <a:xfrm>
            <a:off x="2323070" y="5273978"/>
            <a:ext cx="3995438" cy="6068514"/>
          </a:xfrm>
          <a:prstGeom prst="rect">
            <a:avLst/>
          </a:prstGeom>
          <a:noFill/>
          <a:ln>
            <a:noFill/>
          </a:ln>
        </p:spPr>
      </p:pic>
      <p:sp>
        <p:nvSpPr>
          <p:cNvPr id="358" name="Google Shape;358;p27"/>
          <p:cNvSpPr txBox="1"/>
          <p:nvPr/>
        </p:nvSpPr>
        <p:spPr>
          <a:xfrm>
            <a:off x="8077200" y="3200401"/>
            <a:ext cx="331372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200" b="0" i="0" u="none" strike="noStrike" cap="none" dirty="0">
                <a:solidFill>
                  <a:schemeClr val="dk1"/>
                </a:solidFill>
                <a:latin typeface="Arial"/>
                <a:ea typeface="Arial"/>
                <a:cs typeface="Arial"/>
                <a:sym typeface="Arial"/>
              </a:rPr>
              <a:t>Without</a:t>
            </a:r>
            <a:endParaRPr dirty="0"/>
          </a:p>
        </p:txBody>
      </p:sp>
      <p:sp>
        <p:nvSpPr>
          <p:cNvPr id="359" name="Google Shape;359;p27"/>
          <p:cNvSpPr txBox="1"/>
          <p:nvPr/>
        </p:nvSpPr>
        <p:spPr>
          <a:xfrm>
            <a:off x="11582401" y="2895600"/>
            <a:ext cx="8858515"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800" b="1" i="0" u="none" strike="noStrike" cap="none" dirty="0">
                <a:solidFill>
                  <a:srgbClr val="2E7115"/>
                </a:solidFill>
                <a:latin typeface="Schoolbell"/>
                <a:ea typeface="Schoolbell"/>
                <a:cs typeface="Schoolbell"/>
                <a:sym typeface="Schoolbell"/>
              </a:rPr>
              <a:t>Relationship</a:t>
            </a:r>
            <a:endParaRPr dirty="0"/>
          </a:p>
        </p:txBody>
      </p:sp>
      <p:sp>
        <p:nvSpPr>
          <p:cNvPr id="360" name="Google Shape;360;p27"/>
          <p:cNvSpPr txBox="1"/>
          <p:nvPr/>
        </p:nvSpPr>
        <p:spPr>
          <a:xfrm>
            <a:off x="20269200" y="3352800"/>
            <a:ext cx="6096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a:t>
            </a:r>
            <a:endParaRPr dirty="0"/>
          </a:p>
        </p:txBody>
      </p:sp>
      <p:sp>
        <p:nvSpPr>
          <p:cNvPr id="361" name="Google Shape;361;p2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362" name="Google Shape;362;p2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27</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1230"/>
                                        <p:tgtEl>
                                          <p:spTgt spid="354"/>
                                        </p:tgtEl>
                                      </p:cBhvr>
                                    </p:animEffect>
                                  </p:childTnLst>
                                </p:cTn>
                              </p:par>
                            </p:childTnLst>
                          </p:cTn>
                        </p:par>
                        <p:par>
                          <p:cTn id="8" fill="hold">
                            <p:stCondLst>
                              <p:cond delay="1230"/>
                            </p:stCondLst>
                            <p:childTnLst>
                              <p:par>
                                <p:cTn id="9" presetID="23" presetClass="entr" presetSubtype="16" fill="hold" nodeType="afterEffect">
                                  <p:stCondLst>
                                    <p:cond delay="0"/>
                                  </p:stCondLst>
                                  <p:childTnLst>
                                    <p:set>
                                      <p:cBhvr>
                                        <p:cTn id="10" dur="1" fill="hold">
                                          <p:stCondLst>
                                            <p:cond delay="0"/>
                                          </p:stCondLst>
                                        </p:cTn>
                                        <p:tgtEl>
                                          <p:spTgt spid="358"/>
                                        </p:tgtEl>
                                        <p:attrNameLst>
                                          <p:attrName>style.visibility</p:attrName>
                                        </p:attrNameLst>
                                      </p:cBhvr>
                                      <p:to>
                                        <p:strVal val="visible"/>
                                      </p:to>
                                    </p:set>
                                    <p:anim calcmode="lin" valueType="num">
                                      <p:cBhvr additive="base">
                                        <p:cTn id="11" dur="500"/>
                                        <p:tgtEl>
                                          <p:spTgt spid="358"/>
                                        </p:tgtEl>
                                        <p:attrNameLst>
                                          <p:attrName>ppt_w</p:attrName>
                                        </p:attrNameLst>
                                      </p:cBhvr>
                                      <p:tavLst>
                                        <p:tav tm="0">
                                          <p:val>
                                            <p:strVal val="0"/>
                                          </p:val>
                                        </p:tav>
                                        <p:tav tm="100000">
                                          <p:val>
                                            <p:strVal val="#ppt_w"/>
                                          </p:val>
                                        </p:tav>
                                      </p:tavLst>
                                    </p:anim>
                                    <p:anim calcmode="lin" valueType="num">
                                      <p:cBhvr additive="base">
                                        <p:cTn id="12" dur="500"/>
                                        <p:tgtEl>
                                          <p:spTgt spid="358"/>
                                        </p:tgtEl>
                                        <p:attrNameLst>
                                          <p:attrName>ppt_h</p:attrName>
                                        </p:attrNameLst>
                                      </p:cBhvr>
                                      <p:tavLst>
                                        <p:tav tm="0">
                                          <p:val>
                                            <p:strVal val="0"/>
                                          </p:val>
                                        </p:tav>
                                        <p:tav tm="100000">
                                          <p:val>
                                            <p:strVal val="#ppt_h"/>
                                          </p:val>
                                        </p:tav>
                                      </p:tavLst>
                                    </p:anim>
                                  </p:childTnLst>
                                </p:cTn>
                              </p:par>
                            </p:childTnLst>
                          </p:cTn>
                        </p:par>
                        <p:par>
                          <p:cTn id="13" fill="hold">
                            <p:stCondLst>
                              <p:cond delay="1730"/>
                            </p:stCondLst>
                            <p:childTnLst>
                              <p:par>
                                <p:cTn id="14" presetID="10" presetClass="entr" presetSubtype="0" fill="hold" nodeType="afterEffect">
                                  <p:stCondLst>
                                    <p:cond delay="0"/>
                                  </p:stCondLst>
                                  <p:childTnLst>
                                    <p:set>
                                      <p:cBhvr>
                                        <p:cTn id="15" dur="1" fill="hold">
                                          <p:stCondLst>
                                            <p:cond delay="0"/>
                                          </p:stCondLst>
                                        </p:cTn>
                                        <p:tgtEl>
                                          <p:spTgt spid="359"/>
                                        </p:tgtEl>
                                        <p:attrNameLst>
                                          <p:attrName>style.visibility</p:attrName>
                                        </p:attrNameLst>
                                      </p:cBhvr>
                                      <p:to>
                                        <p:strVal val="visible"/>
                                      </p:to>
                                    </p:set>
                                    <p:animEffect transition="in" filter="fade">
                                      <p:cBhvr>
                                        <p:cTn id="16" dur="1000"/>
                                        <p:tgtEl>
                                          <p:spTgt spid="359"/>
                                        </p:tgtEl>
                                      </p:cBhvr>
                                    </p:animEffect>
                                  </p:childTnLst>
                                </p:cTn>
                              </p:par>
                            </p:childTnLst>
                          </p:cTn>
                        </p:par>
                        <p:par>
                          <p:cTn id="17" fill="hold">
                            <p:stCondLst>
                              <p:cond delay="2730"/>
                            </p:stCondLst>
                            <p:childTnLst>
                              <p:par>
                                <p:cTn id="18" presetID="10" presetClass="entr" presetSubtype="0" fill="hold" nodeType="afterEffect">
                                  <p:stCondLst>
                                    <p:cond delay="0"/>
                                  </p:stCondLst>
                                  <p:childTnLst>
                                    <p:set>
                                      <p:cBhvr>
                                        <p:cTn id="19" dur="1" fill="hold">
                                          <p:stCondLst>
                                            <p:cond delay="0"/>
                                          </p:stCondLst>
                                        </p:cTn>
                                        <p:tgtEl>
                                          <p:spTgt spid="360"/>
                                        </p:tgtEl>
                                        <p:attrNameLst>
                                          <p:attrName>style.visibility</p:attrName>
                                        </p:attrNameLst>
                                      </p:cBhvr>
                                      <p:to>
                                        <p:strVal val="visible"/>
                                      </p:to>
                                    </p:set>
                                    <p:animEffect transition="in" filter="fade">
                                      <p:cBhvr>
                                        <p:cTn id="20" dur="1822"/>
                                        <p:tgtEl>
                                          <p:spTgt spid="36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5"/>
                                        </p:tgtEl>
                                        <p:attrNameLst>
                                          <p:attrName>style.visibility</p:attrName>
                                        </p:attrNameLst>
                                      </p:cBhvr>
                                      <p:to>
                                        <p:strVal val="visible"/>
                                      </p:to>
                                    </p:set>
                                    <p:animEffect transition="in" filter="fade">
                                      <p:cBhvr>
                                        <p:cTn id="25" dur="1000"/>
                                        <p:tgtEl>
                                          <p:spTgt spid="355"/>
                                        </p:tgtEl>
                                      </p:cBhvr>
                                    </p:animEffect>
                                  </p:childTnLst>
                                </p:cTn>
                              </p:par>
                              <p:par>
                                <p:cTn id="26" presetID="23" presetClass="entr" presetSubtype="16" fill="hold" nodeType="withEffect">
                                  <p:stCondLst>
                                    <p:cond delay="0"/>
                                  </p:stCondLst>
                                  <p:childTnLst>
                                    <p:set>
                                      <p:cBhvr>
                                        <p:cTn id="27" dur="1" fill="hold">
                                          <p:stCondLst>
                                            <p:cond delay="0"/>
                                          </p:stCondLst>
                                        </p:cTn>
                                        <p:tgtEl>
                                          <p:spTgt spid="357"/>
                                        </p:tgtEl>
                                        <p:attrNameLst>
                                          <p:attrName>style.visibility</p:attrName>
                                        </p:attrNameLst>
                                      </p:cBhvr>
                                      <p:to>
                                        <p:strVal val="visible"/>
                                      </p:to>
                                    </p:set>
                                    <p:anim calcmode="lin" valueType="num">
                                      <p:cBhvr additive="base">
                                        <p:cTn id="28" dur="500"/>
                                        <p:tgtEl>
                                          <p:spTgt spid="357"/>
                                        </p:tgtEl>
                                        <p:attrNameLst>
                                          <p:attrName>ppt_w</p:attrName>
                                        </p:attrNameLst>
                                      </p:cBhvr>
                                      <p:tavLst>
                                        <p:tav tm="0">
                                          <p:val>
                                            <p:strVal val="0"/>
                                          </p:val>
                                        </p:tav>
                                        <p:tav tm="100000">
                                          <p:val>
                                            <p:strVal val="#ppt_w"/>
                                          </p:val>
                                        </p:tav>
                                      </p:tavLst>
                                    </p:anim>
                                    <p:anim calcmode="lin" valueType="num">
                                      <p:cBhvr additive="base">
                                        <p:cTn id="29" dur="500"/>
                                        <p:tgtEl>
                                          <p:spTgt spid="357"/>
                                        </p:tgtEl>
                                        <p:attrNameLst>
                                          <p:attrName>ppt_h</p:attrName>
                                        </p:attrNameLst>
                                      </p:cBhvr>
                                      <p:tavLst>
                                        <p:tav tm="0">
                                          <p:val>
                                            <p:strVal val="0"/>
                                          </p:val>
                                        </p:tav>
                                        <p:tav tm="100000">
                                          <p:val>
                                            <p:strVal val="#ppt_h"/>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56"/>
                                        </p:tgtEl>
                                        <p:attrNameLst>
                                          <p:attrName>style.visibility</p:attrName>
                                        </p:attrNameLst>
                                      </p:cBhvr>
                                      <p:to>
                                        <p:strVal val="visible"/>
                                      </p:to>
                                    </p:set>
                                    <p:animEffect transition="in" filter="fade">
                                      <p:cBhvr>
                                        <p:cTn id="33"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28" descr="MPj04002390000[1]"/>
          <p:cNvPicPr preferRelativeResize="0"/>
          <p:nvPr/>
        </p:nvPicPr>
        <p:blipFill rotWithShape="1">
          <a:blip r:embed="rId3">
            <a:alphaModFix/>
          </a:blip>
          <a:srcRect/>
          <a:stretch/>
        </p:blipFill>
        <p:spPr>
          <a:xfrm>
            <a:off x="14725650" y="3962400"/>
            <a:ext cx="6705600" cy="5791200"/>
          </a:xfrm>
          <a:prstGeom prst="rect">
            <a:avLst/>
          </a:prstGeom>
          <a:noFill/>
          <a:ln>
            <a:noFill/>
          </a:ln>
        </p:spPr>
      </p:pic>
      <p:sp>
        <p:nvSpPr>
          <p:cNvPr id="371" name="Google Shape;371;p28"/>
          <p:cNvSpPr txBox="1"/>
          <p:nvPr/>
        </p:nvSpPr>
        <p:spPr>
          <a:xfrm>
            <a:off x="3352800" y="3352801"/>
            <a:ext cx="8686800" cy="89562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dirty="0">
                <a:solidFill>
                  <a:srgbClr val="00517F"/>
                </a:solidFill>
                <a:latin typeface="Arial"/>
                <a:ea typeface="Arial"/>
                <a:cs typeface="Arial"/>
                <a:sym typeface="Arial"/>
              </a:rPr>
              <a:t>“If parents carry (discipline) lovingly towards their children,</a:t>
            </a:r>
            <a:endParaRPr dirty="0"/>
          </a:p>
          <a:p>
            <a:pPr marL="0" marR="0" lvl="0" indent="0" algn="ctr" rtl="0">
              <a:lnSpc>
                <a:spcPct val="100000"/>
              </a:lnSpc>
              <a:spcBef>
                <a:spcPts val="0"/>
              </a:spcBef>
              <a:spcAft>
                <a:spcPts val="0"/>
              </a:spcAft>
              <a:buNone/>
            </a:pPr>
            <a:r>
              <a:rPr lang="en-US" sz="4800" b="1" i="0" u="none" strike="noStrike" cap="none" dirty="0">
                <a:solidFill>
                  <a:srgbClr val="00517F"/>
                </a:solidFill>
                <a:latin typeface="Arial"/>
                <a:ea typeface="Arial"/>
                <a:cs typeface="Arial"/>
                <a:sym typeface="Arial"/>
              </a:rPr>
              <a:t>mixing their mercies with loving rebukes, and their loving rebukes with fatherly and motherly compassions, they are</a:t>
            </a:r>
            <a:endParaRPr dirty="0"/>
          </a:p>
          <a:p>
            <a:pPr marL="0" marR="0" lvl="0" indent="0" algn="ctr" rtl="0">
              <a:lnSpc>
                <a:spcPct val="100000"/>
              </a:lnSpc>
              <a:spcBef>
                <a:spcPts val="0"/>
              </a:spcBef>
              <a:spcAft>
                <a:spcPts val="0"/>
              </a:spcAft>
              <a:buNone/>
            </a:pPr>
            <a:r>
              <a:rPr lang="en-US" sz="4800" b="1" i="0" u="none" strike="noStrike" cap="none" dirty="0">
                <a:solidFill>
                  <a:srgbClr val="00517F"/>
                </a:solidFill>
                <a:latin typeface="Arial"/>
                <a:ea typeface="Arial"/>
                <a:cs typeface="Arial"/>
                <a:sym typeface="Arial"/>
              </a:rPr>
              <a:t>more likely to save their children than being churlish and severe towards them.” </a:t>
            </a:r>
            <a:r>
              <a:rPr lang="en-US" sz="2800" b="1" i="0" u="none" strike="noStrike" cap="none" dirty="0">
                <a:solidFill>
                  <a:srgbClr val="00517F"/>
                </a:solidFill>
                <a:latin typeface="Arial"/>
                <a:ea typeface="Arial"/>
                <a:cs typeface="Arial"/>
                <a:sym typeface="Arial"/>
              </a:rPr>
              <a:t>John Bunyan</a:t>
            </a:r>
            <a:r>
              <a:rPr lang="en-US" sz="4800" b="1" i="0" u="none" strike="noStrike" cap="none" dirty="0">
                <a:solidFill>
                  <a:srgbClr val="00517F"/>
                </a:solidFill>
                <a:latin typeface="Arial"/>
                <a:ea typeface="Arial"/>
                <a:cs typeface="Arial"/>
                <a:sym typeface="Arial"/>
              </a:rPr>
              <a:t> </a:t>
            </a:r>
            <a:endParaRPr dirty="0"/>
          </a:p>
        </p:txBody>
      </p:sp>
      <p:sp>
        <p:nvSpPr>
          <p:cNvPr id="372" name="Google Shape;372;p2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373" name="Google Shape;373;p2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28</a:t>
            </a:fld>
            <a:endParaRPr dirty="0"/>
          </a:p>
        </p:txBody>
      </p:sp>
      <p:sp>
        <p:nvSpPr>
          <p:cNvPr id="374" name="Google Shape;374;p28"/>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Don’t Spare Discipline and Raise a Fool</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9"/>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Help Parents to:</a:t>
            </a:r>
            <a:endParaRPr dirty="0"/>
          </a:p>
        </p:txBody>
      </p:sp>
      <p:sp>
        <p:nvSpPr>
          <p:cNvPr id="380" name="Google Shape;380;p29"/>
          <p:cNvSpPr txBox="1">
            <a:spLocks noGrp="1"/>
          </p:cNvSpPr>
          <p:nvPr>
            <p:ph type="body" idx="1"/>
          </p:nvPr>
        </p:nvSpPr>
        <p:spPr>
          <a:xfrm>
            <a:off x="1206500" y="2988115"/>
            <a:ext cx="21971000" cy="8256012"/>
          </a:xfrm>
          <a:prstGeom prst="rect">
            <a:avLst/>
          </a:prstGeom>
          <a:noFill/>
          <a:ln>
            <a:noFill/>
          </a:ln>
        </p:spPr>
        <p:txBody>
          <a:bodyPr spcFirstLastPara="1" wrap="square" lIns="50800" tIns="50800" rIns="50800" bIns="50800" anchor="t" anchorCtr="0">
            <a:normAutofit fontScale="55000" lnSpcReduction="20000"/>
          </a:bodyPr>
          <a:lstStyle/>
          <a:p>
            <a:pPr marL="457200" lvl="0" indent="-457200" algn="l" rtl="0">
              <a:lnSpc>
                <a:spcPct val="90000"/>
              </a:lnSpc>
              <a:spcBef>
                <a:spcPts val="4500"/>
              </a:spcBef>
              <a:spcAft>
                <a:spcPts val="0"/>
              </a:spcAft>
              <a:buSzPct val="223636"/>
              <a:buChar char="•"/>
            </a:pPr>
            <a:r>
              <a:rPr lang="en-US" dirty="0"/>
              <a:t>Identify what they already know about their children </a:t>
            </a:r>
            <a:endParaRPr dirty="0"/>
          </a:p>
          <a:p>
            <a:pPr marL="457200" lvl="0" indent="-457200" algn="l" rtl="0">
              <a:lnSpc>
                <a:spcPct val="90000"/>
              </a:lnSpc>
              <a:spcBef>
                <a:spcPts val="4500"/>
              </a:spcBef>
              <a:spcAft>
                <a:spcPts val="0"/>
              </a:spcAft>
              <a:buSzPct val="223636"/>
              <a:buChar char="•"/>
            </a:pPr>
            <a:r>
              <a:rPr lang="en-US" dirty="0"/>
              <a:t>Pursue  their kids</a:t>
            </a:r>
            <a:endParaRPr dirty="0"/>
          </a:p>
          <a:p>
            <a:pPr marL="457200" lvl="0" indent="-457200" algn="l" rtl="0">
              <a:lnSpc>
                <a:spcPct val="90000"/>
              </a:lnSpc>
              <a:spcBef>
                <a:spcPts val="4500"/>
              </a:spcBef>
              <a:spcAft>
                <a:spcPts val="0"/>
              </a:spcAft>
              <a:buSzPct val="223636"/>
              <a:buChar char="•"/>
            </a:pPr>
            <a:r>
              <a:rPr lang="en-US" dirty="0"/>
              <a:t>Go against what is cultural, even if hey are criticized </a:t>
            </a:r>
            <a:endParaRPr dirty="0"/>
          </a:p>
          <a:p>
            <a:pPr marL="457200" lvl="0" indent="-457200" algn="l" rtl="0">
              <a:lnSpc>
                <a:spcPct val="90000"/>
              </a:lnSpc>
              <a:spcBef>
                <a:spcPts val="4500"/>
              </a:spcBef>
              <a:spcAft>
                <a:spcPts val="0"/>
              </a:spcAft>
              <a:buSzPct val="223636"/>
              <a:buChar char="•"/>
            </a:pPr>
            <a:r>
              <a:rPr lang="en-US" dirty="0"/>
              <a:t>Press into what is hard: Forced Family Fun </a:t>
            </a:r>
            <a:endParaRPr dirty="0"/>
          </a:p>
          <a:p>
            <a:pPr marL="457200" lvl="0" indent="-457200" algn="l" rtl="0">
              <a:lnSpc>
                <a:spcPct val="90000"/>
              </a:lnSpc>
              <a:spcBef>
                <a:spcPts val="4500"/>
              </a:spcBef>
              <a:spcAft>
                <a:spcPts val="0"/>
              </a:spcAft>
              <a:buSzPct val="223636"/>
              <a:buChar char="•"/>
            </a:pPr>
            <a:r>
              <a:rPr lang="en-US" dirty="0"/>
              <a:t>Look for opportunities to talk and ask questions </a:t>
            </a:r>
            <a:endParaRPr dirty="0"/>
          </a:p>
          <a:p>
            <a:pPr marL="457200" lvl="0" indent="-457200" algn="l" rtl="0">
              <a:lnSpc>
                <a:spcPct val="90000"/>
              </a:lnSpc>
              <a:spcBef>
                <a:spcPts val="4500"/>
              </a:spcBef>
              <a:spcAft>
                <a:spcPts val="0"/>
              </a:spcAft>
              <a:buSzPct val="223636"/>
              <a:buChar char="•"/>
            </a:pPr>
            <a:r>
              <a:rPr lang="en-US" dirty="0"/>
              <a:t>Be willing to bring up the hard topics before they do – demonstrate you are not inadequate or indifferent</a:t>
            </a:r>
            <a:endParaRPr dirty="0"/>
          </a:p>
          <a:p>
            <a:pPr marL="457200" lvl="0" indent="-457200" algn="l" rtl="0">
              <a:lnSpc>
                <a:spcPct val="90000"/>
              </a:lnSpc>
              <a:spcBef>
                <a:spcPts val="4500"/>
              </a:spcBef>
              <a:spcAft>
                <a:spcPts val="0"/>
              </a:spcAft>
              <a:buSzPct val="223636"/>
              <a:buChar char="•"/>
            </a:pPr>
            <a:r>
              <a:rPr lang="en-US" dirty="0"/>
              <a:t>Know what resources/ help is out there </a:t>
            </a:r>
            <a:endParaRPr dirty="0"/>
          </a:p>
          <a:p>
            <a:pPr marL="457200" lvl="0" indent="-457200" algn="l" rtl="0">
              <a:lnSpc>
                <a:spcPct val="90000"/>
              </a:lnSpc>
              <a:spcBef>
                <a:spcPts val="4500"/>
              </a:spcBef>
              <a:spcAft>
                <a:spcPts val="0"/>
              </a:spcAft>
              <a:buSzPct val="223636"/>
              <a:buChar char="•"/>
            </a:pPr>
            <a:r>
              <a:rPr lang="en-US" dirty="0"/>
              <a:t>Affirm love for them.</a:t>
            </a:r>
            <a:endParaRPr dirty="0"/>
          </a:p>
          <a:p>
            <a:pPr marL="457200" lvl="0" indent="42672" algn="l" rtl="0">
              <a:lnSpc>
                <a:spcPct val="90000"/>
              </a:lnSpc>
              <a:spcBef>
                <a:spcPts val="4500"/>
              </a:spcBef>
              <a:spcAft>
                <a:spcPts val="0"/>
              </a:spcAft>
              <a:buSzPct val="223636"/>
              <a:buNone/>
            </a:pPr>
            <a:endParaRPr dirty="0"/>
          </a:p>
        </p:txBody>
      </p:sp>
      <p:sp>
        <p:nvSpPr>
          <p:cNvPr id="381" name="Google Shape;381;p2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382" name="Google Shape;382;p2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3"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25" name="Google Shape;125;p3"/>
          <p:cNvSpPr txBox="1">
            <a:spLocks noGrp="1"/>
          </p:cNvSpPr>
          <p:nvPr>
            <p:ph type="body" idx="2"/>
          </p:nvPr>
        </p:nvSpPr>
        <p:spPr>
          <a:xfrm>
            <a:off x="1206500" y="3992975"/>
            <a:ext cx="21971100" cy="9023700"/>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SzPts val="2214"/>
              <a:buNone/>
            </a:pPr>
            <a:r>
              <a:rPr lang="en-US" sz="7630" i="1" dirty="0"/>
              <a:t>We are parenting against views, ideologies, and philosophies that are coming from a culture that is not basing truth on biblical truth</a:t>
            </a:r>
            <a:endParaRPr sz="7630" i="1" dirty="0"/>
          </a:p>
          <a:p>
            <a:pPr marL="0" lvl="0" indent="0" algn="l" rtl="0">
              <a:lnSpc>
                <a:spcPct val="90000"/>
              </a:lnSpc>
              <a:spcBef>
                <a:spcPts val="0"/>
              </a:spcBef>
              <a:spcAft>
                <a:spcPts val="0"/>
              </a:spcAft>
              <a:buSzPts val="2214"/>
              <a:buNone/>
            </a:pPr>
            <a:endParaRPr sz="7630" i="1" dirty="0"/>
          </a:p>
          <a:p>
            <a:pPr marL="0" lvl="0" indent="0" algn="l" rtl="0">
              <a:lnSpc>
                <a:spcPct val="90000"/>
              </a:lnSpc>
              <a:spcBef>
                <a:spcPts val="0"/>
              </a:spcBef>
              <a:spcAft>
                <a:spcPts val="0"/>
              </a:spcAft>
              <a:buSzPts val="2214"/>
              <a:buNone/>
            </a:pPr>
            <a:r>
              <a:rPr lang="en-US" sz="7630" i="1" dirty="0"/>
              <a:t>As parents, we must constantly renew our minds in the truth of God’s word</a:t>
            </a:r>
            <a:endParaRPr sz="7630" i="1" dirty="0"/>
          </a:p>
          <a:p>
            <a:pPr marL="0" lvl="0" indent="0" algn="l" rtl="0">
              <a:lnSpc>
                <a:spcPct val="90000"/>
              </a:lnSpc>
              <a:spcBef>
                <a:spcPts val="0"/>
              </a:spcBef>
              <a:spcAft>
                <a:spcPts val="0"/>
              </a:spcAft>
              <a:buSzPts val="2214"/>
              <a:buNone/>
            </a:pPr>
            <a:endParaRPr dirty="0"/>
          </a:p>
          <a:p>
            <a:pPr marL="0" lvl="0" indent="0" algn="l" rtl="0">
              <a:lnSpc>
                <a:spcPct val="90000"/>
              </a:lnSpc>
              <a:spcBef>
                <a:spcPts val="0"/>
              </a:spcBef>
              <a:spcAft>
                <a:spcPts val="0"/>
              </a:spcAft>
              <a:buSzPts val="2214"/>
              <a:buNone/>
            </a:pPr>
            <a:endParaRPr i="1" dirty="0"/>
          </a:p>
          <a:p>
            <a:pPr marL="0" lvl="0" indent="0" algn="l" rtl="0">
              <a:lnSpc>
                <a:spcPct val="90000"/>
              </a:lnSpc>
              <a:spcBef>
                <a:spcPts val="4500"/>
              </a:spcBef>
              <a:spcAft>
                <a:spcPts val="0"/>
              </a:spcAft>
              <a:buSzPts val="2214"/>
              <a:buNone/>
            </a:pPr>
            <a:endParaRPr dirty="0"/>
          </a:p>
        </p:txBody>
      </p:sp>
      <p:sp>
        <p:nvSpPr>
          <p:cNvPr id="126" name="Google Shape;126;p3"/>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b="0" dirty="0">
                <a:solidFill>
                  <a:srgbClr val="E8351A"/>
                </a:solidFill>
                <a:latin typeface="Helvetica Neue Light"/>
                <a:ea typeface="Helvetica Neue Light"/>
                <a:cs typeface="Helvetica Neue Light"/>
                <a:sym typeface="Helvetica Neue Light"/>
              </a:rPr>
              <a:t>Parenting in a Tsunami</a:t>
            </a:r>
            <a:endParaRPr sz="6900" dirty="0"/>
          </a:p>
        </p:txBody>
      </p:sp>
      <p:sp>
        <p:nvSpPr>
          <p:cNvPr id="127" name="Google Shape;127;p3"/>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28" name="Google Shape;128;p3"/>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29" name="Google Shape;129;p3"/>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30" name="Google Shape;130;p3"/>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0" descr="Called to counsel keynote blanks-02.png"/>
          <p:cNvPicPr preferRelativeResize="0"/>
          <p:nvPr/>
        </p:nvPicPr>
        <p:blipFill rotWithShape="1">
          <a:blip r:embed="rId3">
            <a:alphaModFix/>
          </a:blip>
          <a:srcRect/>
          <a:stretch/>
        </p:blipFill>
        <p:spPr>
          <a:xfrm>
            <a:off x="0" y="-1219159"/>
            <a:ext cx="24384000" cy="13716000"/>
          </a:xfrm>
          <a:prstGeom prst="rect">
            <a:avLst/>
          </a:prstGeom>
          <a:noFill/>
          <a:ln>
            <a:noFill/>
          </a:ln>
        </p:spPr>
      </p:pic>
      <p:sp>
        <p:nvSpPr>
          <p:cNvPr id="388" name="Google Shape;388;p30"/>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5E5E5E"/>
              </a:buClr>
              <a:buSzPts val="11600"/>
              <a:buFont typeface="Helvetica Neue"/>
              <a:buNone/>
            </a:pPr>
            <a:r>
              <a:rPr lang="en-US" sz="11600" b="1" i="0" u="none" strike="noStrike" cap="none" dirty="0">
                <a:solidFill>
                  <a:srgbClr val="5E5E5E"/>
                </a:solidFill>
                <a:latin typeface="Helvetica Neue"/>
                <a:ea typeface="Helvetica Neue"/>
                <a:cs typeface="Helvetica Neue"/>
                <a:sym typeface="Helvetica Neue"/>
              </a:rPr>
              <a:t>Philosophy of Counseling </a:t>
            </a:r>
            <a:endParaRPr sz="8500" b="1" i="0" u="none" strike="noStrike" cap="none" dirty="0">
              <a:solidFill>
                <a:srgbClr val="5E5E5E"/>
              </a:solidFill>
              <a:latin typeface="Helvetica Neue"/>
              <a:ea typeface="Helvetica Neue"/>
              <a:cs typeface="Helvetica Neue"/>
              <a:sym typeface="Helvetica Neue"/>
            </a:endParaRPr>
          </a:p>
        </p:txBody>
      </p:sp>
      <p:sp>
        <p:nvSpPr>
          <p:cNvPr id="389" name="Google Shape;389;p30"/>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E8351A"/>
              </a:buClr>
              <a:buSzPts val="5500"/>
              <a:buFont typeface="Helvetica Neue Light"/>
              <a:buNone/>
            </a:pPr>
            <a:r>
              <a:rPr lang="en-US" sz="5500" b="0" i="0" u="none" strike="noStrike" cap="none" dirty="0">
                <a:solidFill>
                  <a:srgbClr val="E8351A"/>
                </a:solidFill>
                <a:latin typeface="Helvetica Neue Light"/>
                <a:ea typeface="Helvetica Neue Light"/>
                <a:cs typeface="Helvetica Neue Light"/>
                <a:sym typeface="Helvetica Neue Light"/>
              </a:rPr>
              <a:t>Children, Teens &amp; </a:t>
            </a:r>
            <a:r>
              <a:rPr lang="en-US" sz="5500" dirty="0">
                <a:solidFill>
                  <a:srgbClr val="E8351A"/>
                </a:solidFill>
                <a:latin typeface="Helvetica Neue Light"/>
                <a:ea typeface="Helvetica Neue Light"/>
                <a:cs typeface="Helvetica Neue Light"/>
                <a:sym typeface="Helvetica Neue Light"/>
              </a:rPr>
              <a:t>F</a:t>
            </a:r>
            <a:r>
              <a:rPr lang="en-US" sz="5500" b="0" i="0" u="none" strike="noStrike" cap="none" dirty="0">
                <a:solidFill>
                  <a:srgbClr val="E8351A"/>
                </a:solidFill>
                <a:latin typeface="Helvetica Neue Light"/>
                <a:ea typeface="Helvetica Neue Light"/>
                <a:cs typeface="Helvetica Neue Light"/>
                <a:sym typeface="Helvetica Neue Light"/>
              </a:rPr>
              <a:t>amilies </a:t>
            </a:r>
            <a:endParaRPr sz="6400" b="0" i="0" u="none" strike="noStrike" cap="none" dirty="0">
              <a:solidFill>
                <a:srgbClr val="000000"/>
              </a:solidFill>
              <a:latin typeface="Helvetica Neue"/>
              <a:ea typeface="Helvetica Neue"/>
              <a:cs typeface="Helvetica Neue"/>
              <a:sym typeface="Helvetica Neue"/>
            </a:endParaRPr>
          </a:p>
        </p:txBody>
      </p:sp>
      <p:cxnSp>
        <p:nvCxnSpPr>
          <p:cNvPr id="390" name="Google Shape;390;p30"/>
          <p:cNvCxnSpPr/>
          <p:nvPr/>
        </p:nvCxnSpPr>
        <p:spPr>
          <a:xfrm>
            <a:off x="1307866" y="5373348"/>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391" name="Google Shape;391;p30"/>
          <p:cNvCxnSpPr/>
          <p:nvPr/>
        </p:nvCxnSpPr>
        <p:spPr>
          <a:xfrm>
            <a:off x="1231785" y="8340790"/>
            <a:ext cx="13459723" cy="1"/>
          </a:xfrm>
          <a:prstGeom prst="straightConnector1">
            <a:avLst/>
          </a:prstGeom>
          <a:noFill/>
          <a:ln w="25400" cap="flat" cmpd="sng">
            <a:solidFill>
              <a:srgbClr val="E8351A"/>
            </a:solidFill>
            <a:prstDash val="solid"/>
            <a:miter lim="400000"/>
            <a:headEnd type="none" w="sm" len="sm"/>
            <a:tailEnd type="none" w="sm" len="sm"/>
          </a:ln>
        </p:spPr>
      </p:cxnSp>
      <p:pic>
        <p:nvPicPr>
          <p:cNvPr id="392" name="Google Shape;392;p30"/>
          <p:cNvPicPr preferRelativeResize="0"/>
          <p:nvPr/>
        </p:nvPicPr>
        <p:blipFill rotWithShape="1">
          <a:blip r:embed="rId4">
            <a:alphaModFix/>
          </a:blip>
          <a:srcRect/>
          <a:stretch/>
        </p:blipFill>
        <p:spPr>
          <a:xfrm>
            <a:off x="19509710" y="11433305"/>
            <a:ext cx="2182912" cy="14900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1"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398" name="Google Shape;398;p31"/>
          <p:cNvSpPr txBox="1">
            <a:spLocks noGrp="1"/>
          </p:cNvSpPr>
          <p:nvPr>
            <p:ph type="body" idx="2"/>
          </p:nvPr>
        </p:nvSpPr>
        <p:spPr>
          <a:xfrm>
            <a:off x="1206500" y="4726381"/>
            <a:ext cx="21971000" cy="7778135"/>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None/>
            </a:pPr>
            <a:r>
              <a:rPr lang="en-US" sz="6000" dirty="0">
                <a:solidFill>
                  <a:schemeClr val="dk1"/>
                </a:solidFill>
                <a:latin typeface="Arial"/>
                <a:ea typeface="Arial"/>
                <a:cs typeface="Arial"/>
                <a:sym typeface="Arial"/>
              </a:rPr>
              <a:t>There are some unique challenges to counseling kids/teens</a:t>
            </a:r>
            <a:endParaRPr sz="6000" dirty="0">
              <a:solidFill>
                <a:schemeClr val="dk1"/>
              </a:solidFill>
              <a:latin typeface="Arial"/>
              <a:ea typeface="Arial"/>
              <a:cs typeface="Arial"/>
              <a:sym typeface="Arial"/>
            </a:endParaRPr>
          </a:p>
          <a:p>
            <a:pPr marL="457200" lvl="0" indent="0" algn="l" rtl="0">
              <a:lnSpc>
                <a:spcPct val="98181"/>
              </a:lnSpc>
              <a:spcBef>
                <a:spcPts val="1000"/>
              </a:spcBef>
              <a:spcAft>
                <a:spcPts val="0"/>
              </a:spcAft>
              <a:buNone/>
            </a:pPr>
            <a:endParaRPr sz="6000" dirty="0">
              <a:solidFill>
                <a:schemeClr val="dk1"/>
              </a:solidFill>
              <a:latin typeface="Arial"/>
              <a:ea typeface="Arial"/>
              <a:cs typeface="Arial"/>
              <a:sym typeface="Arial"/>
            </a:endParaRPr>
          </a:p>
          <a:p>
            <a:pPr marL="457200" lvl="0" indent="-609600" algn="l" rtl="0">
              <a:lnSpc>
                <a:spcPct val="98181"/>
              </a:lnSpc>
              <a:spcBef>
                <a:spcPts val="1000"/>
              </a:spcBef>
              <a:spcAft>
                <a:spcPts val="0"/>
              </a:spcAft>
              <a:buClr>
                <a:schemeClr val="dk1"/>
              </a:buClr>
              <a:buSzPts val="6000"/>
              <a:buFont typeface="Arial"/>
              <a:buChar char="•"/>
            </a:pPr>
            <a:r>
              <a:rPr lang="en-US" sz="6000" dirty="0">
                <a:solidFill>
                  <a:schemeClr val="dk1"/>
                </a:solidFill>
                <a:latin typeface="Arial"/>
                <a:ea typeface="Arial"/>
                <a:cs typeface="Arial"/>
                <a:sym typeface="Arial"/>
              </a:rPr>
              <a:t>Developmental factors</a:t>
            </a:r>
            <a:endParaRPr sz="6000" dirty="0">
              <a:solidFill>
                <a:schemeClr val="dk1"/>
              </a:solidFill>
              <a:latin typeface="Arial"/>
              <a:ea typeface="Arial"/>
              <a:cs typeface="Arial"/>
              <a:sym typeface="Arial"/>
            </a:endParaRPr>
          </a:p>
          <a:p>
            <a:pPr marL="914400" lvl="0" indent="0" algn="l" rtl="0">
              <a:lnSpc>
                <a:spcPct val="98181"/>
              </a:lnSpc>
              <a:spcBef>
                <a:spcPts val="1000"/>
              </a:spcBef>
              <a:spcAft>
                <a:spcPts val="0"/>
              </a:spcAft>
              <a:buNone/>
            </a:pPr>
            <a:endParaRPr sz="6000" dirty="0">
              <a:solidFill>
                <a:schemeClr val="dk1"/>
              </a:solidFill>
              <a:latin typeface="Arial"/>
              <a:ea typeface="Arial"/>
              <a:cs typeface="Arial"/>
              <a:sym typeface="Arial"/>
            </a:endParaRPr>
          </a:p>
          <a:p>
            <a:pPr marL="457200" lvl="0" indent="-609600" algn="l" rtl="0">
              <a:lnSpc>
                <a:spcPct val="98181"/>
              </a:lnSpc>
              <a:spcBef>
                <a:spcPts val="1000"/>
              </a:spcBef>
              <a:spcAft>
                <a:spcPts val="0"/>
              </a:spcAft>
              <a:buClr>
                <a:schemeClr val="dk1"/>
              </a:buClr>
              <a:buSzPts val="6000"/>
              <a:buFont typeface="Arial"/>
              <a:buChar char="•"/>
            </a:pPr>
            <a:r>
              <a:rPr lang="en-US" sz="6000" dirty="0">
                <a:solidFill>
                  <a:schemeClr val="dk1"/>
                </a:solidFill>
                <a:latin typeface="Arial"/>
                <a:ea typeface="Arial"/>
                <a:cs typeface="Arial"/>
                <a:sym typeface="Arial"/>
              </a:rPr>
              <a:t>Parent involvement</a:t>
            </a:r>
            <a:endParaRPr sz="6000" dirty="0">
              <a:solidFill>
                <a:schemeClr val="dk1"/>
              </a:solidFill>
              <a:latin typeface="Arial"/>
              <a:ea typeface="Arial"/>
              <a:cs typeface="Arial"/>
              <a:sym typeface="Arial"/>
            </a:endParaRPr>
          </a:p>
          <a:p>
            <a:pPr marL="914400" lvl="0" indent="0" algn="l" rtl="0">
              <a:lnSpc>
                <a:spcPct val="98181"/>
              </a:lnSpc>
              <a:spcBef>
                <a:spcPts val="1000"/>
              </a:spcBef>
              <a:spcAft>
                <a:spcPts val="0"/>
              </a:spcAft>
              <a:buNone/>
            </a:pPr>
            <a:endParaRPr sz="6000" dirty="0">
              <a:solidFill>
                <a:schemeClr val="dk1"/>
              </a:solidFill>
              <a:latin typeface="Arial"/>
              <a:ea typeface="Arial"/>
              <a:cs typeface="Arial"/>
              <a:sym typeface="Arial"/>
            </a:endParaRPr>
          </a:p>
          <a:p>
            <a:pPr marL="457200" lvl="0" indent="-609600" algn="l" rtl="0">
              <a:lnSpc>
                <a:spcPct val="98181"/>
              </a:lnSpc>
              <a:spcBef>
                <a:spcPts val="1000"/>
              </a:spcBef>
              <a:spcAft>
                <a:spcPts val="0"/>
              </a:spcAft>
              <a:buClr>
                <a:schemeClr val="dk1"/>
              </a:buClr>
              <a:buSzPts val="6000"/>
              <a:buFont typeface="Arial"/>
              <a:buChar char="•"/>
            </a:pPr>
            <a:r>
              <a:rPr lang="en-US" sz="6000" dirty="0">
                <a:solidFill>
                  <a:schemeClr val="dk1"/>
                </a:solidFill>
                <a:latin typeface="Arial"/>
                <a:ea typeface="Arial"/>
                <a:cs typeface="Arial"/>
                <a:sym typeface="Arial"/>
              </a:rPr>
              <a:t>Degrees of confidentiality</a:t>
            </a:r>
            <a:endParaRPr sz="6000" dirty="0"/>
          </a:p>
          <a:p>
            <a:pPr marL="457200" lvl="0" indent="0" algn="l" rtl="0">
              <a:lnSpc>
                <a:spcPct val="90000"/>
              </a:lnSpc>
              <a:spcBef>
                <a:spcPts val="4500"/>
              </a:spcBef>
              <a:spcAft>
                <a:spcPts val="0"/>
              </a:spcAft>
              <a:buNone/>
            </a:pPr>
            <a:endParaRPr dirty="0"/>
          </a:p>
        </p:txBody>
      </p:sp>
      <p:sp>
        <p:nvSpPr>
          <p:cNvPr id="399" name="Google Shape;399;p31"/>
          <p:cNvSpPr txBox="1">
            <a:spLocks noGrp="1"/>
          </p:cNvSpPr>
          <p:nvPr>
            <p:ph type="title"/>
          </p:nvPr>
        </p:nvSpPr>
        <p:spPr>
          <a:xfrm>
            <a:off x="1206500" y="1079500"/>
            <a:ext cx="9914743" cy="1482428"/>
          </a:xfrm>
          <a:prstGeom prst="rect">
            <a:avLst/>
          </a:prstGeom>
          <a:noFill/>
          <a:ln>
            <a:noFill/>
          </a:ln>
        </p:spPr>
        <p:txBody>
          <a:bodyPr spcFirstLastPara="1" wrap="square" lIns="50800" tIns="50800" rIns="50800" bIns="50800" anchor="t" anchorCtr="0">
            <a:normAutofit/>
          </a:bodyPr>
          <a:lstStyle/>
          <a:p>
            <a:pPr marL="0" lvl="0" indent="0" algn="r" rtl="0">
              <a:lnSpc>
                <a:spcPct val="80000"/>
              </a:lnSpc>
              <a:spcBef>
                <a:spcPts val="0"/>
              </a:spcBef>
              <a:spcAft>
                <a:spcPts val="0"/>
              </a:spcAft>
              <a:buClr>
                <a:srgbClr val="5E5E5E"/>
              </a:buClr>
              <a:buSzPts val="8500"/>
              <a:buFont typeface="Helvetica Neue"/>
              <a:buNone/>
            </a:pPr>
            <a:r>
              <a:rPr lang="en-US" sz="9000" dirty="0"/>
              <a:t>Introduction</a:t>
            </a:r>
            <a:endParaRPr sz="9000" dirty="0"/>
          </a:p>
        </p:txBody>
      </p:sp>
      <p:cxnSp>
        <p:nvCxnSpPr>
          <p:cNvPr id="400" name="Google Shape;400;p31"/>
          <p:cNvCxnSpPr/>
          <p:nvPr/>
        </p:nvCxnSpPr>
        <p:spPr>
          <a:xfrm>
            <a:off x="1307866" y="941622"/>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401" name="Google Shape;401;p31"/>
          <p:cNvCxnSpPr/>
          <p:nvPr/>
        </p:nvCxnSpPr>
        <p:spPr>
          <a:xfrm>
            <a:off x="1231785" y="3490619"/>
            <a:ext cx="10415310" cy="1"/>
          </a:xfrm>
          <a:prstGeom prst="straightConnector1">
            <a:avLst/>
          </a:prstGeom>
          <a:noFill/>
          <a:ln w="25400" cap="flat" cmpd="sng">
            <a:solidFill>
              <a:srgbClr val="E8351A"/>
            </a:solidFill>
            <a:prstDash val="solid"/>
            <a:miter lim="400000"/>
            <a:headEnd type="none" w="sm" len="sm"/>
            <a:tailEnd type="none" w="sm" len="sm"/>
          </a:ln>
        </p:spPr>
      </p:cxnSp>
      <p:pic>
        <p:nvPicPr>
          <p:cNvPr id="402" name="Google Shape;402;p31"/>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g26d1df7d9d1_0_118"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08" name="Google Shape;408;g26d1df7d9d1_0_118"/>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Font typeface="Arial"/>
              <a:buNone/>
            </a:pPr>
            <a:r>
              <a:rPr lang="en-US" sz="6000" dirty="0">
                <a:solidFill>
                  <a:schemeClr val="dk1"/>
                </a:solidFill>
                <a:latin typeface="Arial"/>
                <a:ea typeface="Arial"/>
                <a:cs typeface="Arial"/>
                <a:sym typeface="Arial"/>
              </a:rPr>
              <a:t>•We want to give parents tools to succeed</a:t>
            </a:r>
            <a:endParaRPr sz="60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000" dirty="0">
                <a:solidFill>
                  <a:schemeClr val="dk1"/>
                </a:solidFill>
                <a:latin typeface="Arial"/>
                <a:ea typeface="Arial"/>
                <a:cs typeface="Arial"/>
                <a:sym typeface="Arial"/>
              </a:rPr>
              <a:t>•When relationships are strained help both sides listen </a:t>
            </a:r>
            <a:endParaRPr sz="60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000" dirty="0">
                <a:solidFill>
                  <a:schemeClr val="dk1"/>
                </a:solidFill>
                <a:latin typeface="Arial"/>
                <a:ea typeface="Arial"/>
                <a:cs typeface="Arial"/>
                <a:sym typeface="Arial"/>
              </a:rPr>
              <a:t>•If we don’t change the system we don’t change the problem </a:t>
            </a:r>
            <a:endParaRPr sz="60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000" dirty="0">
                <a:solidFill>
                  <a:schemeClr val="dk1"/>
                </a:solidFill>
                <a:latin typeface="Arial"/>
                <a:ea typeface="Arial"/>
                <a:cs typeface="Arial"/>
                <a:sym typeface="Arial"/>
              </a:rPr>
              <a:t>•We must be careful not to be triangulated </a:t>
            </a:r>
            <a:endParaRPr sz="6000" dirty="0">
              <a:solidFill>
                <a:schemeClr val="dk1"/>
              </a:solidFill>
              <a:latin typeface="Arial"/>
              <a:ea typeface="Arial"/>
              <a:cs typeface="Arial"/>
              <a:sym typeface="Arial"/>
            </a:endParaRPr>
          </a:p>
        </p:txBody>
      </p:sp>
      <p:sp>
        <p:nvSpPr>
          <p:cNvPr id="409" name="Google Shape;409;g26d1df7d9d1_0_118"/>
          <p:cNvSpPr txBox="1">
            <a:spLocks noGrp="1"/>
          </p:cNvSpPr>
          <p:nvPr>
            <p:ph type="title"/>
          </p:nvPr>
        </p:nvSpPr>
        <p:spPr>
          <a:xfrm>
            <a:off x="1206500" y="1079500"/>
            <a:ext cx="16674000" cy="1175400"/>
          </a:xfrm>
          <a:prstGeom prst="rect">
            <a:avLst/>
          </a:prstGeom>
          <a:noFill/>
          <a:ln>
            <a:noFill/>
          </a:ln>
        </p:spPr>
        <p:txBody>
          <a:bodyPr spcFirstLastPara="1" wrap="square" lIns="50800" tIns="50800" rIns="50800" bIns="50800" anchor="t" anchorCtr="0">
            <a:normAutofit fontScale="90000"/>
          </a:bodyPr>
          <a:lstStyle/>
          <a:p>
            <a:pPr marL="0" lvl="0" indent="0" algn="r" rtl="0">
              <a:lnSpc>
                <a:spcPct val="80000"/>
              </a:lnSpc>
              <a:spcBef>
                <a:spcPts val="0"/>
              </a:spcBef>
              <a:spcAft>
                <a:spcPts val="0"/>
              </a:spcAft>
              <a:buClr>
                <a:srgbClr val="5E5E5E"/>
              </a:buClr>
              <a:buSzPct val="94444"/>
              <a:buFont typeface="Helvetica Neue"/>
              <a:buNone/>
            </a:pPr>
            <a:r>
              <a:rPr lang="en-US" sz="9000" dirty="0"/>
              <a:t>Parents are Primary Disciplers </a:t>
            </a:r>
            <a:endParaRPr sz="9000" dirty="0"/>
          </a:p>
        </p:txBody>
      </p:sp>
      <p:cxnSp>
        <p:nvCxnSpPr>
          <p:cNvPr id="410" name="Google Shape;410;g26d1df7d9d1_0_118"/>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11" name="Google Shape;411;g26d1df7d9d1_0_118"/>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12" name="Google Shape;412;g26d1df7d9d1_0_118"/>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g26d1df7d9d1_0_127"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18" name="Google Shape;418;g26d1df7d9d1_0_127"/>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•The younger the child the more activities help them to process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•Younger children will do best with heavy caregiver involvement</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•Kids are smarter than you think…be careful what you say and how you say it</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•In younger years the tasks are related to communication, control/mastery of skills, attachment, physical coordination, cognitive reasoning, etc.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•Middle school years peer relationships become a focus, responsibility and freedom, beginning to test authority and think independently</a:t>
            </a:r>
            <a:endParaRPr sz="4800" dirty="0">
              <a:solidFill>
                <a:schemeClr val="dk1"/>
              </a:solidFill>
              <a:latin typeface="Arial"/>
              <a:ea typeface="Arial"/>
              <a:cs typeface="Arial"/>
              <a:sym typeface="Arial"/>
            </a:endParaRPr>
          </a:p>
        </p:txBody>
      </p:sp>
      <p:sp>
        <p:nvSpPr>
          <p:cNvPr id="419" name="Google Shape;419;g26d1df7d9d1_0_127"/>
          <p:cNvSpPr txBox="1">
            <a:spLocks noGrp="1"/>
          </p:cNvSpPr>
          <p:nvPr>
            <p:ph type="title"/>
          </p:nvPr>
        </p:nvSpPr>
        <p:spPr>
          <a:xfrm>
            <a:off x="1206500" y="1079500"/>
            <a:ext cx="13846800" cy="1482300"/>
          </a:xfrm>
          <a:prstGeom prst="rect">
            <a:avLst/>
          </a:prstGeom>
          <a:noFill/>
          <a:ln>
            <a:noFill/>
          </a:ln>
        </p:spPr>
        <p:txBody>
          <a:bodyPr spcFirstLastPara="1" wrap="square" lIns="50800" tIns="50800" rIns="50800" bIns="50800" anchor="t" anchorCtr="0">
            <a:normAutofit/>
          </a:bodyPr>
          <a:lstStyle/>
          <a:p>
            <a:pPr marL="0" lvl="0" indent="0" algn="r" rtl="0">
              <a:lnSpc>
                <a:spcPct val="80000"/>
              </a:lnSpc>
              <a:spcBef>
                <a:spcPts val="0"/>
              </a:spcBef>
              <a:spcAft>
                <a:spcPts val="0"/>
              </a:spcAft>
              <a:buClr>
                <a:srgbClr val="5E5E5E"/>
              </a:buClr>
              <a:buSzPts val="8500"/>
              <a:buFont typeface="Helvetica Neue"/>
              <a:buNone/>
            </a:pPr>
            <a:r>
              <a:rPr lang="en-US" sz="9000" dirty="0"/>
              <a:t>Developmental Factors</a:t>
            </a:r>
            <a:endParaRPr sz="9000" dirty="0"/>
          </a:p>
        </p:txBody>
      </p:sp>
      <p:cxnSp>
        <p:nvCxnSpPr>
          <p:cNvPr id="420" name="Google Shape;420;g26d1df7d9d1_0_127"/>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21" name="Google Shape;421;g26d1df7d9d1_0_127"/>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22" name="Google Shape;422;g26d1df7d9d1_0_127"/>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26d1df7d9d1_0_136"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28" name="Google Shape;428;g26d1df7d9d1_0_136"/>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914400" lvl="0" indent="-533400" algn="l" rtl="0">
              <a:lnSpc>
                <a:spcPct val="98181"/>
              </a:lnSpc>
              <a:spcBef>
                <a:spcPts val="100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In later teens the tasks of identity, autonomy and affiliation become central </a:t>
            </a:r>
            <a:endParaRPr sz="4800" dirty="0">
              <a:solidFill>
                <a:schemeClr val="dk1"/>
              </a:solidFill>
              <a:latin typeface="Arial"/>
              <a:ea typeface="Arial"/>
              <a:cs typeface="Arial"/>
              <a:sym typeface="Arial"/>
            </a:endParaRPr>
          </a:p>
          <a:p>
            <a:pPr marL="914400" lvl="0" indent="-533400" algn="l" rtl="0">
              <a:lnSpc>
                <a:spcPct val="98181"/>
              </a:lnSpc>
              <a:spcBef>
                <a:spcPts val="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When you talk about a child in the room don’t act like they are not in the room!</a:t>
            </a:r>
            <a:endParaRPr sz="4800" dirty="0">
              <a:solidFill>
                <a:schemeClr val="dk1"/>
              </a:solidFill>
              <a:latin typeface="Arial"/>
              <a:ea typeface="Arial"/>
              <a:cs typeface="Arial"/>
              <a:sym typeface="Arial"/>
            </a:endParaRPr>
          </a:p>
          <a:p>
            <a:pPr marL="914400" lvl="0" indent="-533400" algn="l" rtl="0">
              <a:lnSpc>
                <a:spcPct val="98181"/>
              </a:lnSpc>
              <a:spcBef>
                <a:spcPts val="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Help kids express feelings to their parents but also help them to be honoring </a:t>
            </a:r>
            <a:endParaRPr sz="4800" dirty="0">
              <a:solidFill>
                <a:schemeClr val="dk1"/>
              </a:solidFill>
              <a:latin typeface="Arial"/>
              <a:ea typeface="Arial"/>
              <a:cs typeface="Arial"/>
              <a:sym typeface="Arial"/>
            </a:endParaRPr>
          </a:p>
          <a:p>
            <a:pPr marL="914400" lvl="0" indent="-533400" algn="l" rtl="0">
              <a:lnSpc>
                <a:spcPct val="98181"/>
              </a:lnSpc>
              <a:spcBef>
                <a:spcPts val="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Help parents to express feeling to their kids but help them to be caring</a:t>
            </a:r>
            <a:endParaRPr sz="4800" dirty="0">
              <a:solidFill>
                <a:schemeClr val="dk1"/>
              </a:solidFill>
              <a:latin typeface="Arial"/>
              <a:ea typeface="Arial"/>
              <a:cs typeface="Arial"/>
              <a:sym typeface="Arial"/>
            </a:endParaRPr>
          </a:p>
          <a:p>
            <a:pPr marL="914400" lvl="0" indent="-533400" algn="l" rtl="0">
              <a:lnSpc>
                <a:spcPct val="98181"/>
              </a:lnSpc>
              <a:spcBef>
                <a:spcPts val="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Teens usually want to meet independent from parents</a:t>
            </a:r>
            <a:endParaRPr sz="4800" dirty="0">
              <a:solidFill>
                <a:schemeClr val="dk1"/>
              </a:solidFill>
              <a:latin typeface="Arial"/>
              <a:ea typeface="Arial"/>
              <a:cs typeface="Arial"/>
              <a:sym typeface="Arial"/>
            </a:endParaRPr>
          </a:p>
          <a:p>
            <a:pPr marL="914400" lvl="0" indent="-533400" algn="l" rtl="0">
              <a:lnSpc>
                <a:spcPct val="98181"/>
              </a:lnSpc>
              <a:spcBef>
                <a:spcPts val="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Parents still need to be discretely involved even if a teen wants autonomy </a:t>
            </a:r>
            <a:endParaRPr sz="4800" dirty="0">
              <a:solidFill>
                <a:schemeClr val="dk1"/>
              </a:solidFill>
              <a:latin typeface="Arial"/>
              <a:ea typeface="Arial"/>
              <a:cs typeface="Arial"/>
              <a:sym typeface="Arial"/>
            </a:endParaRPr>
          </a:p>
          <a:p>
            <a:pPr marL="914400" lvl="0" indent="-533400" algn="l" rtl="0">
              <a:lnSpc>
                <a:spcPct val="98181"/>
              </a:lnSpc>
              <a:spcBef>
                <a:spcPts val="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How you handle disclosure of information is important to build trust </a:t>
            </a:r>
            <a:endParaRPr sz="4800" dirty="0">
              <a:solidFill>
                <a:schemeClr val="dk1"/>
              </a:solidFill>
              <a:latin typeface="Arial"/>
              <a:ea typeface="Arial"/>
              <a:cs typeface="Arial"/>
              <a:sym typeface="Arial"/>
            </a:endParaRPr>
          </a:p>
          <a:p>
            <a:pPr marL="914400" lvl="0" indent="-533400" algn="l" rtl="0">
              <a:lnSpc>
                <a:spcPct val="98181"/>
              </a:lnSpc>
              <a:spcBef>
                <a:spcPts val="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The way you counsel with a teen is going to be different than with adults</a:t>
            </a:r>
            <a:endParaRPr sz="4800" dirty="0">
              <a:solidFill>
                <a:schemeClr val="dk1"/>
              </a:solidFill>
              <a:latin typeface="Arial"/>
              <a:ea typeface="Arial"/>
              <a:cs typeface="Arial"/>
              <a:sym typeface="Arial"/>
            </a:endParaRPr>
          </a:p>
          <a:p>
            <a:pPr marL="0" lvl="0" indent="0" algn="l" rtl="0">
              <a:lnSpc>
                <a:spcPct val="90000"/>
              </a:lnSpc>
              <a:spcBef>
                <a:spcPts val="4500"/>
              </a:spcBef>
              <a:spcAft>
                <a:spcPts val="0"/>
              </a:spcAft>
              <a:buNone/>
            </a:pPr>
            <a:endParaRPr dirty="0"/>
          </a:p>
        </p:txBody>
      </p:sp>
      <p:sp>
        <p:nvSpPr>
          <p:cNvPr id="429" name="Google Shape;429;g26d1df7d9d1_0_136"/>
          <p:cNvSpPr txBox="1">
            <a:spLocks noGrp="1"/>
          </p:cNvSpPr>
          <p:nvPr>
            <p:ph type="title"/>
          </p:nvPr>
        </p:nvSpPr>
        <p:spPr>
          <a:xfrm>
            <a:off x="1206500" y="1079500"/>
            <a:ext cx="14076000" cy="1482300"/>
          </a:xfrm>
          <a:prstGeom prst="rect">
            <a:avLst/>
          </a:prstGeom>
          <a:noFill/>
          <a:ln>
            <a:noFill/>
          </a:ln>
        </p:spPr>
        <p:txBody>
          <a:bodyPr spcFirstLastPara="1" wrap="square" lIns="50800" tIns="50800" rIns="50800" bIns="50800" anchor="t" anchorCtr="0">
            <a:normAutofit/>
          </a:bodyPr>
          <a:lstStyle/>
          <a:p>
            <a:pPr marL="0" lvl="0" indent="0" algn="r" rtl="0">
              <a:lnSpc>
                <a:spcPct val="80000"/>
              </a:lnSpc>
              <a:spcBef>
                <a:spcPts val="0"/>
              </a:spcBef>
              <a:spcAft>
                <a:spcPts val="0"/>
              </a:spcAft>
              <a:buClr>
                <a:srgbClr val="5E5E5E"/>
              </a:buClr>
              <a:buSzPts val="8500"/>
              <a:buFont typeface="Helvetica Neue"/>
              <a:buNone/>
            </a:pPr>
            <a:r>
              <a:rPr lang="en-US" sz="9000" dirty="0"/>
              <a:t>Developmental Factors </a:t>
            </a:r>
            <a:endParaRPr sz="9000" dirty="0"/>
          </a:p>
        </p:txBody>
      </p:sp>
      <p:cxnSp>
        <p:nvCxnSpPr>
          <p:cNvPr id="430" name="Google Shape;430;g26d1df7d9d1_0_136"/>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31" name="Google Shape;431;g26d1df7d9d1_0_136"/>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32" name="Google Shape;432;g26d1df7d9d1_0_136"/>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g26d1df7d9d1_0_145"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38" name="Google Shape;438;g26d1df7d9d1_0_145"/>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•Issues of depression and anxiety may present differently</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•With both kids and parents the target is the heart</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•A heart of anger or foolishness may be masking fear or despair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•Addressing symptoms or behavior will not lead to lasting change</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•The Gospel may not be fully grasped even if they are claiming Christ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•Helping them repent, lament, or forgive can be freeing </a:t>
            </a:r>
            <a:endParaRPr sz="4800" dirty="0">
              <a:solidFill>
                <a:schemeClr val="dk1"/>
              </a:solidFill>
              <a:latin typeface="Arial"/>
              <a:ea typeface="Arial"/>
              <a:cs typeface="Arial"/>
              <a:sym typeface="Arial"/>
            </a:endParaRPr>
          </a:p>
        </p:txBody>
      </p:sp>
      <p:sp>
        <p:nvSpPr>
          <p:cNvPr id="439" name="Google Shape;439;g26d1df7d9d1_0_145"/>
          <p:cNvSpPr txBox="1">
            <a:spLocks noGrp="1"/>
          </p:cNvSpPr>
          <p:nvPr>
            <p:ph type="title"/>
          </p:nvPr>
        </p:nvSpPr>
        <p:spPr>
          <a:xfrm>
            <a:off x="1206500" y="1079500"/>
            <a:ext cx="14572500" cy="25884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8500"/>
              <a:buFont typeface="Helvetica Neue"/>
              <a:buNone/>
            </a:pPr>
            <a:r>
              <a:rPr lang="en-US" sz="9000" dirty="0"/>
              <a:t>The Target is Heart Change (Prv 4:23) </a:t>
            </a:r>
            <a:endParaRPr sz="9000" dirty="0"/>
          </a:p>
        </p:txBody>
      </p:sp>
      <p:cxnSp>
        <p:nvCxnSpPr>
          <p:cNvPr id="440" name="Google Shape;440;g26d1df7d9d1_0_145"/>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41" name="Google Shape;441;g26d1df7d9d1_0_145"/>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42" name="Google Shape;442;g26d1df7d9d1_0_145"/>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g26d1df7d9d1_0_154"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48" name="Google Shape;448;g26d1df7d9d1_0_154"/>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•You are likely going to be working with both parents and the child</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•You should consider others who can help as you develop a care team</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•You will want to be holistic and multidisciplinary in approach</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•Medical, educational, social, and church support may be needed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•It takes more time and a collaborative spirit</a:t>
            </a:r>
            <a:r>
              <a:rPr lang="en-US" sz="2800" dirty="0">
                <a:solidFill>
                  <a:schemeClr val="dk1"/>
                </a:solidFill>
                <a:latin typeface="Arial"/>
                <a:ea typeface="Arial"/>
                <a:cs typeface="Arial"/>
                <a:sym typeface="Arial"/>
              </a:rPr>
              <a:t> </a:t>
            </a:r>
            <a:endParaRPr sz="2800" dirty="0">
              <a:solidFill>
                <a:schemeClr val="dk1"/>
              </a:solidFill>
              <a:latin typeface="Arial"/>
              <a:ea typeface="Arial"/>
              <a:cs typeface="Arial"/>
              <a:sym typeface="Arial"/>
            </a:endParaRPr>
          </a:p>
        </p:txBody>
      </p:sp>
      <p:sp>
        <p:nvSpPr>
          <p:cNvPr id="449" name="Google Shape;449;g26d1df7d9d1_0_154"/>
          <p:cNvSpPr txBox="1">
            <a:spLocks noGrp="1"/>
          </p:cNvSpPr>
          <p:nvPr>
            <p:ph type="title"/>
          </p:nvPr>
        </p:nvSpPr>
        <p:spPr>
          <a:xfrm>
            <a:off x="1206500" y="1079500"/>
            <a:ext cx="14878200" cy="22398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5E5E5E"/>
              </a:buClr>
              <a:buSzPct val="94444"/>
              <a:buFont typeface="Helvetica Neue"/>
              <a:buNone/>
            </a:pPr>
            <a:r>
              <a:rPr lang="en-US" sz="9000" dirty="0"/>
              <a:t>Expect More Case Management </a:t>
            </a:r>
            <a:endParaRPr sz="9000" dirty="0"/>
          </a:p>
        </p:txBody>
      </p:sp>
      <p:cxnSp>
        <p:nvCxnSpPr>
          <p:cNvPr id="450" name="Google Shape;450;g26d1df7d9d1_0_154"/>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51" name="Google Shape;451;g26d1df7d9d1_0_154"/>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52" name="Google Shape;452;g26d1df7d9d1_0_154"/>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g26d1df7d9d1_0_167"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58" name="Google Shape;458;g26d1df7d9d1_0_167"/>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•You will not only counsel the child, you will coach parents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•Parents needing individual counsel better off with another counselor</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•Encourage parents on better ways to reach their kids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•You will find yourself consulting with teachers, other caregivers </a:t>
            </a:r>
            <a:endParaRPr sz="4800" dirty="0">
              <a:solidFill>
                <a:schemeClr val="dk1"/>
              </a:solidFill>
              <a:latin typeface="Arial"/>
              <a:ea typeface="Arial"/>
              <a:cs typeface="Arial"/>
              <a:sym typeface="Arial"/>
            </a:endParaRPr>
          </a:p>
        </p:txBody>
      </p:sp>
      <p:sp>
        <p:nvSpPr>
          <p:cNvPr id="459" name="Google Shape;459;g26d1df7d9d1_0_167"/>
          <p:cNvSpPr txBox="1">
            <a:spLocks noGrp="1"/>
          </p:cNvSpPr>
          <p:nvPr>
            <p:ph type="title"/>
          </p:nvPr>
        </p:nvSpPr>
        <p:spPr>
          <a:xfrm>
            <a:off x="1206500" y="1079500"/>
            <a:ext cx="12051000" cy="22587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5E5E5E"/>
              </a:buClr>
              <a:buSzPct val="94444"/>
              <a:buFont typeface="Helvetica Neue"/>
              <a:buNone/>
            </a:pPr>
            <a:r>
              <a:rPr lang="en-US" sz="9000" dirty="0"/>
              <a:t>Parent Coach and Consultant </a:t>
            </a:r>
            <a:endParaRPr sz="9000" dirty="0"/>
          </a:p>
        </p:txBody>
      </p:sp>
      <p:cxnSp>
        <p:nvCxnSpPr>
          <p:cNvPr id="460" name="Google Shape;460;g26d1df7d9d1_0_167"/>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61" name="Google Shape;461;g26d1df7d9d1_0_167"/>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62" name="Google Shape;462;g26d1df7d9d1_0_167"/>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g26d1df7d9d1_0_194"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68" name="Google Shape;468;g26d1df7d9d1_0_194"/>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•A big brother/big sister type person in the mix is a huge help</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•At times I have had a mentoring couple for the parent and the child</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•Advocates help create a motivation to close the gap of understanding</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•You will need to be captain of the care team</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•Leverage the relational capital of the advocate(s) in the sessions </a:t>
            </a:r>
            <a:endParaRPr sz="4800" dirty="0">
              <a:solidFill>
                <a:schemeClr val="dk1"/>
              </a:solidFill>
              <a:latin typeface="Arial"/>
              <a:ea typeface="Arial"/>
              <a:cs typeface="Arial"/>
              <a:sym typeface="Arial"/>
            </a:endParaRPr>
          </a:p>
        </p:txBody>
      </p:sp>
      <p:sp>
        <p:nvSpPr>
          <p:cNvPr id="469" name="Google Shape;469;g26d1df7d9d1_0_194"/>
          <p:cNvSpPr txBox="1">
            <a:spLocks noGrp="1"/>
          </p:cNvSpPr>
          <p:nvPr>
            <p:ph type="title"/>
          </p:nvPr>
        </p:nvSpPr>
        <p:spPr>
          <a:xfrm>
            <a:off x="1626775" y="725925"/>
            <a:ext cx="11172300" cy="27648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5E5E5E"/>
              </a:buClr>
              <a:buSzPts val="8500"/>
              <a:buFont typeface="Helvetica Neue"/>
              <a:buNone/>
            </a:pPr>
            <a:r>
              <a:rPr lang="en-US" sz="9000" dirty="0"/>
              <a:t>The Advantage of a Mentor/Advocate </a:t>
            </a:r>
            <a:endParaRPr sz="9000" dirty="0"/>
          </a:p>
        </p:txBody>
      </p:sp>
      <p:cxnSp>
        <p:nvCxnSpPr>
          <p:cNvPr id="470" name="Google Shape;470;g26d1df7d9d1_0_194"/>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71" name="Google Shape;471;g26d1df7d9d1_0_194"/>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72" name="Google Shape;472;g26d1df7d9d1_0_194"/>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g26d1df7d9d1_0_203"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78" name="Google Shape;478;g26d1df7d9d1_0_203"/>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•Sitting across from a child with only words in your arsenal may be hard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•Use humor to disarm and gain passport</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•Pray for them out loud and have them pray if they are comfortable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•Use activities to set at ease and engage</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•Bring in favorite food or drinks to be more relational</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•Go for a walk or play outside to break up time/hard counseling topics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•Use toys, art, music depending on age</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•Consider equine therapy, rope courses, shooting baskets…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800" dirty="0">
                <a:solidFill>
                  <a:schemeClr val="dk1"/>
                </a:solidFill>
                <a:latin typeface="Arial"/>
                <a:ea typeface="Arial"/>
                <a:cs typeface="Arial"/>
                <a:sym typeface="Arial"/>
              </a:rPr>
              <a:t>•Kids listen better and speak more if multiple ways to connect </a:t>
            </a:r>
            <a:endParaRPr sz="4800" dirty="0">
              <a:solidFill>
                <a:schemeClr val="dk1"/>
              </a:solidFill>
              <a:latin typeface="Arial"/>
              <a:ea typeface="Arial"/>
              <a:cs typeface="Arial"/>
              <a:sym typeface="Arial"/>
            </a:endParaRPr>
          </a:p>
        </p:txBody>
      </p:sp>
      <p:sp>
        <p:nvSpPr>
          <p:cNvPr id="479" name="Google Shape;479;g26d1df7d9d1_0_203"/>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8500"/>
              <a:buFont typeface="Helvetica Neue"/>
              <a:buNone/>
            </a:pPr>
            <a:r>
              <a:rPr lang="en-US" sz="9000" dirty="0"/>
              <a:t>Be Creative </a:t>
            </a:r>
            <a:endParaRPr sz="9000" dirty="0"/>
          </a:p>
        </p:txBody>
      </p:sp>
      <p:cxnSp>
        <p:nvCxnSpPr>
          <p:cNvPr id="480" name="Google Shape;480;g26d1df7d9d1_0_203"/>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81" name="Google Shape;481;g26d1df7d9d1_0_203"/>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82" name="Google Shape;482;g26d1df7d9d1_0_203"/>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4"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36" name="Google Shape;136;p4"/>
          <p:cNvSpPr txBox="1">
            <a:spLocks noGrp="1"/>
          </p:cNvSpPr>
          <p:nvPr>
            <p:ph type="body" idx="2"/>
          </p:nvPr>
        </p:nvSpPr>
        <p:spPr>
          <a:xfrm>
            <a:off x="587225" y="3490625"/>
            <a:ext cx="22590300" cy="9526200"/>
          </a:xfrm>
          <a:prstGeom prst="rect">
            <a:avLst/>
          </a:prstGeom>
          <a:noFill/>
          <a:ln>
            <a:noFill/>
          </a:ln>
        </p:spPr>
        <p:txBody>
          <a:bodyPr spcFirstLastPara="1" wrap="square" lIns="50800" tIns="50800" rIns="50800" bIns="50800" anchor="t" anchorCtr="0">
            <a:normAutofit lnSpcReduction="10000"/>
          </a:bodyPr>
          <a:lstStyle/>
          <a:p>
            <a:pPr marL="0" lvl="0" indent="0" algn="l" rtl="0">
              <a:lnSpc>
                <a:spcPct val="90000"/>
              </a:lnSpc>
              <a:spcBef>
                <a:spcPts val="0"/>
              </a:spcBef>
              <a:spcAft>
                <a:spcPts val="0"/>
              </a:spcAft>
              <a:buSzPts val="2214"/>
              <a:buNone/>
            </a:pPr>
            <a:endParaRPr sz="7630" i="1" dirty="0"/>
          </a:p>
          <a:p>
            <a:pPr marL="0" lvl="0" indent="0" algn="l" rtl="0">
              <a:lnSpc>
                <a:spcPct val="90000"/>
              </a:lnSpc>
              <a:spcBef>
                <a:spcPts val="0"/>
              </a:spcBef>
              <a:spcAft>
                <a:spcPts val="0"/>
              </a:spcAft>
              <a:buSzPts val="2214"/>
              <a:buNone/>
            </a:pPr>
            <a:r>
              <a:rPr lang="en-US" dirty="0"/>
              <a:t>A biblical worldview applies God’s truth, as revealed in the bible, in order to interpret the culture and address every area of life including questions regarding:</a:t>
            </a:r>
            <a:endParaRPr dirty="0"/>
          </a:p>
          <a:p>
            <a:pPr marL="0" lvl="0" indent="0" algn="l" rtl="0">
              <a:lnSpc>
                <a:spcPct val="90000"/>
              </a:lnSpc>
              <a:spcBef>
                <a:spcPts val="0"/>
              </a:spcBef>
              <a:spcAft>
                <a:spcPts val="0"/>
              </a:spcAft>
              <a:buSzPts val="2214"/>
              <a:buNone/>
            </a:pPr>
            <a:endParaRPr dirty="0"/>
          </a:p>
          <a:p>
            <a:pPr marL="457200" lvl="0" indent="-358644" algn="l" rtl="0">
              <a:lnSpc>
                <a:spcPct val="90000"/>
              </a:lnSpc>
              <a:spcBef>
                <a:spcPts val="0"/>
              </a:spcBef>
              <a:spcAft>
                <a:spcPts val="0"/>
              </a:spcAft>
              <a:buSzPts val="2214"/>
              <a:buChar char="•"/>
            </a:pPr>
            <a:r>
              <a:rPr lang="en-US" dirty="0"/>
              <a:t>God</a:t>
            </a:r>
            <a:endParaRPr dirty="0"/>
          </a:p>
          <a:p>
            <a:pPr marL="457200" lvl="0" indent="-358644" algn="l" rtl="0">
              <a:lnSpc>
                <a:spcPct val="90000"/>
              </a:lnSpc>
              <a:spcBef>
                <a:spcPts val="0"/>
              </a:spcBef>
              <a:spcAft>
                <a:spcPts val="0"/>
              </a:spcAft>
              <a:buSzPts val="2214"/>
              <a:buChar char="•"/>
            </a:pPr>
            <a:r>
              <a:rPr lang="en-US" dirty="0"/>
              <a:t>Man</a:t>
            </a:r>
            <a:endParaRPr dirty="0"/>
          </a:p>
          <a:p>
            <a:pPr marL="457200" lvl="0" indent="-358644" algn="l" rtl="0">
              <a:lnSpc>
                <a:spcPct val="90000"/>
              </a:lnSpc>
              <a:spcBef>
                <a:spcPts val="0"/>
              </a:spcBef>
              <a:spcAft>
                <a:spcPts val="0"/>
              </a:spcAft>
              <a:buSzPts val="2214"/>
              <a:buChar char="•"/>
            </a:pPr>
            <a:r>
              <a:rPr lang="en-US" dirty="0"/>
              <a:t>Destiny</a:t>
            </a:r>
            <a:endParaRPr dirty="0"/>
          </a:p>
          <a:p>
            <a:pPr marL="457200" lvl="0" indent="-358644" algn="l" rtl="0">
              <a:lnSpc>
                <a:spcPct val="90000"/>
              </a:lnSpc>
              <a:spcBef>
                <a:spcPts val="0"/>
              </a:spcBef>
              <a:spcAft>
                <a:spcPts val="0"/>
              </a:spcAft>
              <a:buSzPts val="2214"/>
              <a:buChar char="•"/>
            </a:pPr>
            <a:r>
              <a:rPr lang="en-US" dirty="0"/>
              <a:t>Purpose</a:t>
            </a:r>
            <a:endParaRPr dirty="0"/>
          </a:p>
          <a:p>
            <a:pPr marL="457200" lvl="0" indent="-358644" algn="l" rtl="0">
              <a:lnSpc>
                <a:spcPct val="90000"/>
              </a:lnSpc>
              <a:spcBef>
                <a:spcPts val="0"/>
              </a:spcBef>
              <a:spcAft>
                <a:spcPts val="0"/>
              </a:spcAft>
              <a:buSzPts val="2214"/>
              <a:buChar char="•"/>
            </a:pPr>
            <a:r>
              <a:rPr lang="en-US" dirty="0"/>
              <a:t>Morality</a:t>
            </a:r>
            <a:endParaRPr dirty="0"/>
          </a:p>
          <a:p>
            <a:pPr marL="457200" lvl="0" indent="-358644" algn="l" rtl="0">
              <a:lnSpc>
                <a:spcPct val="90000"/>
              </a:lnSpc>
              <a:spcBef>
                <a:spcPts val="0"/>
              </a:spcBef>
              <a:spcAft>
                <a:spcPts val="0"/>
              </a:spcAft>
              <a:buSzPts val="2214"/>
              <a:buChar char="•"/>
            </a:pPr>
            <a:r>
              <a:rPr lang="en-US" dirty="0"/>
              <a:t>Evil</a:t>
            </a:r>
            <a:endParaRPr dirty="0"/>
          </a:p>
          <a:p>
            <a:pPr marL="0" lvl="0" indent="0" algn="l" rtl="0">
              <a:lnSpc>
                <a:spcPct val="90000"/>
              </a:lnSpc>
              <a:spcBef>
                <a:spcPts val="0"/>
              </a:spcBef>
              <a:spcAft>
                <a:spcPts val="0"/>
              </a:spcAft>
              <a:buSzPts val="2214"/>
              <a:buNone/>
            </a:pPr>
            <a:endParaRPr i="1" dirty="0"/>
          </a:p>
          <a:p>
            <a:pPr marL="0" lvl="0" indent="0" algn="l" rtl="0">
              <a:lnSpc>
                <a:spcPct val="90000"/>
              </a:lnSpc>
              <a:spcBef>
                <a:spcPts val="4500"/>
              </a:spcBef>
              <a:spcAft>
                <a:spcPts val="0"/>
              </a:spcAft>
              <a:buSzPts val="2214"/>
              <a:buNone/>
            </a:pPr>
            <a:endParaRPr dirty="0"/>
          </a:p>
        </p:txBody>
      </p:sp>
      <p:sp>
        <p:nvSpPr>
          <p:cNvPr id="137" name="Google Shape;137;p4"/>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dirty="0"/>
              <a:t>Biblical Worldview</a:t>
            </a:r>
            <a:endParaRPr sz="6900" dirty="0"/>
          </a:p>
        </p:txBody>
      </p:sp>
      <p:sp>
        <p:nvSpPr>
          <p:cNvPr id="138" name="Google Shape;138;p4"/>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39" name="Google Shape;139;p4"/>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40" name="Google Shape;140;p4"/>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41" name="Google Shape;141;p4"/>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26d1df7d9d1_0_176" descr="Called to counsel keynote blanks-04.png"/>
          <p:cNvPicPr preferRelativeResize="0"/>
          <p:nvPr/>
        </p:nvPicPr>
        <p:blipFill rotWithShape="1">
          <a:blip r:embed="rId3">
            <a:alphaModFix/>
          </a:blip>
          <a:srcRect/>
          <a:stretch/>
        </p:blipFill>
        <p:spPr>
          <a:xfrm>
            <a:off x="791174" y="-1748783"/>
            <a:ext cx="24384000" cy="13716000"/>
          </a:xfrm>
          <a:prstGeom prst="rect">
            <a:avLst/>
          </a:prstGeom>
          <a:noFill/>
          <a:ln>
            <a:noFill/>
          </a:ln>
        </p:spPr>
      </p:pic>
      <p:sp>
        <p:nvSpPr>
          <p:cNvPr id="488" name="Google Shape;488;g26d1df7d9d1_0_176"/>
          <p:cNvSpPr txBox="1">
            <a:spLocks noGrp="1"/>
          </p:cNvSpPr>
          <p:nvPr>
            <p:ph type="body" idx="2"/>
          </p:nvPr>
        </p:nvSpPr>
        <p:spPr>
          <a:xfrm>
            <a:off x="1206500" y="4726381"/>
            <a:ext cx="21971100" cy="7778100"/>
          </a:xfrm>
          <a:prstGeom prst="rect">
            <a:avLst/>
          </a:prstGeom>
          <a:noFill/>
          <a:ln>
            <a:noFill/>
          </a:ln>
        </p:spPr>
        <p:txBody>
          <a:bodyPr spcFirstLastPara="1" wrap="square" lIns="50800" tIns="50800" rIns="50800" bIns="50800" anchor="t" anchorCtr="0">
            <a:normAutofit/>
          </a:bodyPr>
          <a:lstStyle/>
          <a:p>
            <a:pPr marL="914400" lvl="0" indent="0" algn="l" rtl="0">
              <a:lnSpc>
                <a:spcPct val="98181"/>
              </a:lnSpc>
              <a:spcBef>
                <a:spcPts val="1000"/>
              </a:spcBef>
              <a:spcAft>
                <a:spcPts val="0"/>
              </a:spcAft>
              <a:buNone/>
            </a:pPr>
            <a:endParaRPr sz="6000" dirty="0"/>
          </a:p>
          <a:p>
            <a:pPr marL="457200" lvl="0" indent="0" algn="l" rtl="0">
              <a:lnSpc>
                <a:spcPct val="90000"/>
              </a:lnSpc>
              <a:spcBef>
                <a:spcPts val="4500"/>
              </a:spcBef>
              <a:spcAft>
                <a:spcPts val="0"/>
              </a:spcAft>
              <a:buNone/>
            </a:pPr>
            <a:endParaRPr dirty="0"/>
          </a:p>
        </p:txBody>
      </p:sp>
      <p:sp>
        <p:nvSpPr>
          <p:cNvPr id="489" name="Google Shape;489;g26d1df7d9d1_0_176"/>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8500"/>
              <a:buFont typeface="Helvetica Neue"/>
              <a:buNone/>
            </a:pPr>
            <a:r>
              <a:rPr lang="en-US" sz="9000" dirty="0"/>
              <a:t>Q &amp; A</a:t>
            </a:r>
            <a:endParaRPr sz="9000" dirty="0"/>
          </a:p>
        </p:txBody>
      </p:sp>
      <p:cxnSp>
        <p:nvCxnSpPr>
          <p:cNvPr id="490" name="Google Shape;490;g26d1df7d9d1_0_176"/>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491" name="Google Shape;491;g26d1df7d9d1_0_176"/>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492" name="Google Shape;492;g26d1df7d9d1_0_176"/>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32" descr="Called to counsel keynote blanks-02.png"/>
          <p:cNvPicPr preferRelativeResize="0"/>
          <p:nvPr/>
        </p:nvPicPr>
        <p:blipFill rotWithShape="1">
          <a:blip r:embed="rId3">
            <a:alphaModFix/>
          </a:blip>
          <a:srcRect/>
          <a:stretch/>
        </p:blipFill>
        <p:spPr>
          <a:xfrm>
            <a:off x="0" y="543697"/>
            <a:ext cx="24384000" cy="13716000"/>
          </a:xfrm>
          <a:prstGeom prst="rect">
            <a:avLst/>
          </a:prstGeom>
          <a:noFill/>
          <a:ln>
            <a:noFill/>
          </a:ln>
        </p:spPr>
      </p:pic>
      <p:sp>
        <p:nvSpPr>
          <p:cNvPr id="498" name="Google Shape;498;p32"/>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5E5E5E"/>
              </a:buClr>
              <a:buSzPts val="11600"/>
              <a:buFont typeface="Helvetica Neue"/>
              <a:buNone/>
            </a:pPr>
            <a:r>
              <a:rPr lang="en-US" sz="11600" b="1" i="0" u="none" strike="noStrike" cap="none" dirty="0">
                <a:solidFill>
                  <a:srgbClr val="5E5E5E"/>
                </a:solidFill>
                <a:latin typeface="Helvetica Neue"/>
                <a:ea typeface="Helvetica Neue"/>
                <a:cs typeface="Helvetica Neue"/>
                <a:sym typeface="Helvetica Neue"/>
              </a:rPr>
              <a:t>Biblical Rationale for Expressive Therapies</a:t>
            </a:r>
            <a:endParaRPr sz="8500" b="1" i="0" u="none" strike="noStrike" cap="none" dirty="0">
              <a:solidFill>
                <a:srgbClr val="5E5E5E"/>
              </a:solidFill>
              <a:latin typeface="Helvetica Neue"/>
              <a:ea typeface="Helvetica Neue"/>
              <a:cs typeface="Helvetica Neue"/>
              <a:sym typeface="Helvetica Neue"/>
            </a:endParaRPr>
          </a:p>
        </p:txBody>
      </p:sp>
      <p:sp>
        <p:nvSpPr>
          <p:cNvPr id="499" name="Google Shape;499;p32"/>
          <p:cNvSpPr txBox="1">
            <a:spLocks noGrp="1"/>
          </p:cNvSpPr>
          <p:nvPr>
            <p:ph type="subTitle" idx="4294967295"/>
          </p:nvPr>
        </p:nvSpPr>
        <p:spPr>
          <a:xfrm>
            <a:off x="1001317" y="7883943"/>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E8351A"/>
              </a:buClr>
              <a:buSzPts val="5500"/>
              <a:buFont typeface="Helvetica Neue Light"/>
              <a:buNone/>
            </a:pPr>
            <a:r>
              <a:rPr lang="en-US" sz="5500" b="0" i="0" u="none" strike="noStrike" cap="none" dirty="0">
                <a:solidFill>
                  <a:srgbClr val="E8351A"/>
                </a:solidFill>
                <a:latin typeface="Helvetica Neue Light"/>
                <a:ea typeface="Helvetica Neue Light"/>
                <a:cs typeface="Helvetica Neue Light"/>
                <a:sym typeface="Helvetica Neue Light"/>
              </a:rPr>
              <a:t>Redeeming Play </a:t>
            </a:r>
            <a:endParaRPr sz="6400" b="0" i="0" u="none" strike="noStrike" cap="none" dirty="0">
              <a:solidFill>
                <a:srgbClr val="000000"/>
              </a:solidFill>
              <a:latin typeface="Helvetica Neue"/>
              <a:ea typeface="Helvetica Neue"/>
              <a:cs typeface="Helvetica Neue"/>
              <a:sym typeface="Helvetica Neue"/>
            </a:endParaRPr>
          </a:p>
        </p:txBody>
      </p:sp>
      <p:cxnSp>
        <p:nvCxnSpPr>
          <p:cNvPr id="500" name="Google Shape;500;p32"/>
          <p:cNvCxnSpPr/>
          <p:nvPr/>
        </p:nvCxnSpPr>
        <p:spPr>
          <a:xfrm>
            <a:off x="1206496" y="7667253"/>
            <a:ext cx="13459723" cy="1"/>
          </a:xfrm>
          <a:prstGeom prst="straightConnector1">
            <a:avLst/>
          </a:prstGeom>
          <a:noFill/>
          <a:ln w="25400" cap="flat" cmpd="sng">
            <a:solidFill>
              <a:srgbClr val="E8351A"/>
            </a:solidFill>
            <a:prstDash val="solid"/>
            <a:miter lim="400000"/>
            <a:headEnd type="none" w="sm" len="sm"/>
            <a:tailEnd type="none" w="sm" len="sm"/>
          </a:ln>
        </p:spPr>
      </p:cxnSp>
      <p:pic>
        <p:nvPicPr>
          <p:cNvPr id="501" name="Google Shape;501;p32"/>
          <p:cNvPicPr preferRelativeResize="0"/>
          <p:nvPr/>
        </p:nvPicPr>
        <p:blipFill rotWithShape="1">
          <a:blip r:embed="rId4">
            <a:alphaModFix/>
          </a:blip>
          <a:srcRect/>
          <a:stretch/>
        </p:blipFill>
        <p:spPr>
          <a:xfrm>
            <a:off x="19509710" y="11433305"/>
            <a:ext cx="2182912" cy="149009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3"/>
          <p:cNvSpPr txBox="1"/>
          <p:nvPr/>
        </p:nvSpPr>
        <p:spPr>
          <a:xfrm>
            <a:off x="20570827" y="13293726"/>
            <a:ext cx="307974" cy="279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2000" b="0" i="0" u="none" strike="noStrike" cap="none">
                <a:solidFill>
                  <a:srgbClr val="9A9997"/>
                </a:solidFill>
                <a:latin typeface="Arial"/>
                <a:ea typeface="Arial"/>
                <a:cs typeface="Arial"/>
                <a:sym typeface="Arial"/>
              </a:rPr>
              <a:t>42</a:t>
            </a:fld>
            <a:endParaRPr sz="2000" b="0" i="0" u="none" strike="noStrike" cap="none" dirty="0">
              <a:solidFill>
                <a:srgbClr val="9A9997"/>
              </a:solidFill>
              <a:latin typeface="Arial"/>
              <a:ea typeface="Arial"/>
              <a:cs typeface="Arial"/>
              <a:sym typeface="Arial"/>
            </a:endParaRPr>
          </a:p>
        </p:txBody>
      </p:sp>
      <p:sp>
        <p:nvSpPr>
          <p:cNvPr id="507" name="Google Shape;507;p33"/>
          <p:cNvSpPr/>
          <p:nvPr/>
        </p:nvSpPr>
        <p:spPr>
          <a:xfrm>
            <a:off x="3918733" y="3245703"/>
            <a:ext cx="16466046" cy="6309420"/>
          </a:xfrm>
          <a:prstGeom prst="rect">
            <a:avLst/>
          </a:prstGeom>
          <a:noFill/>
          <a:ln>
            <a:noFill/>
          </a:ln>
        </p:spPr>
        <p:txBody>
          <a:bodyPr spcFirstLastPara="1" wrap="square" lIns="76200" tIns="76200" rIns="76200" bIns="76200" anchor="t" anchorCtr="0">
            <a:spAutoFit/>
          </a:bodyPr>
          <a:lstStyle/>
          <a:p>
            <a:pPr marL="0" marR="0" lvl="0" indent="0" algn="ctr" rtl="0">
              <a:lnSpc>
                <a:spcPct val="100000"/>
              </a:lnSpc>
              <a:spcBef>
                <a:spcPts val="0"/>
              </a:spcBef>
              <a:spcAft>
                <a:spcPts val="0"/>
              </a:spcAft>
              <a:buNone/>
            </a:pPr>
            <a:r>
              <a:rPr lang="en-US" sz="8000" b="0" i="0" u="none" strike="noStrike" cap="none" dirty="0">
                <a:solidFill>
                  <a:schemeClr val="dk1"/>
                </a:solidFill>
                <a:latin typeface="Arial"/>
                <a:ea typeface="Arial"/>
                <a:cs typeface="Arial"/>
                <a:sym typeface="Arial"/>
              </a:rPr>
              <a:t>“The purposes of a man’s heart are </a:t>
            </a:r>
            <a:endParaRPr sz="8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8000" b="0" i="0" u="none" strike="noStrike" cap="none" dirty="0">
                <a:solidFill>
                  <a:schemeClr val="dk1"/>
                </a:solidFill>
                <a:latin typeface="Arial"/>
                <a:ea typeface="Arial"/>
                <a:cs typeface="Arial"/>
                <a:sym typeface="Arial"/>
              </a:rPr>
              <a:t>deep waters, </a:t>
            </a:r>
            <a:endParaRPr sz="8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8000" b="0" i="0" u="none" strike="noStrike" cap="none" dirty="0">
                <a:solidFill>
                  <a:schemeClr val="dk1"/>
                </a:solidFill>
                <a:latin typeface="Arial"/>
                <a:ea typeface="Arial"/>
                <a:cs typeface="Arial"/>
                <a:sym typeface="Arial"/>
              </a:rPr>
              <a:t>but  man of understanding draws </a:t>
            </a:r>
            <a:endParaRPr sz="8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8000" b="0" i="0" u="none" strike="noStrike" cap="none" dirty="0">
                <a:solidFill>
                  <a:schemeClr val="dk1"/>
                </a:solidFill>
                <a:latin typeface="Arial"/>
                <a:ea typeface="Arial"/>
                <a:cs typeface="Arial"/>
                <a:sym typeface="Arial"/>
              </a:rPr>
              <a:t>them out.”</a:t>
            </a:r>
            <a:endParaRPr sz="8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8000" b="0" i="0" u="none" strike="noStrike" cap="none" dirty="0">
                <a:solidFill>
                  <a:schemeClr val="dk1"/>
                </a:solidFill>
                <a:latin typeface="Arial"/>
                <a:ea typeface="Arial"/>
                <a:cs typeface="Arial"/>
                <a:sym typeface="Arial"/>
              </a:rPr>
              <a:t>					Proverbs 20:5</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0"/>
                                  </p:stCondLst>
                                  <p:childTnLst>
                                    <p:set>
                                      <p:cBhvr>
                                        <p:cTn id="6" dur="1" fill="hold">
                                          <p:stCondLst>
                                            <p:cond delay="0"/>
                                          </p:stCondLst>
                                        </p:cTn>
                                        <p:tgtEl>
                                          <p:spTgt spid="507"/>
                                        </p:tgtEl>
                                        <p:attrNameLst>
                                          <p:attrName>style.visibility</p:attrName>
                                        </p:attrNameLst>
                                      </p:cBhvr>
                                      <p:to>
                                        <p:strVal val="visible"/>
                                      </p:to>
                                    </p:set>
                                    <p:anim calcmode="lin" valueType="num">
                                      <p:cBhvr additive="base">
                                        <p:cTn id="7" dur="500"/>
                                        <p:tgtEl>
                                          <p:spTgt spid="507"/>
                                        </p:tgtEl>
                                        <p:attrNameLst>
                                          <p:attrName>ppt_w</p:attrName>
                                        </p:attrNameLst>
                                      </p:cBhvr>
                                      <p:tavLst>
                                        <p:tav tm="0">
                                          <p:val>
                                            <p:strVal val="0"/>
                                          </p:val>
                                        </p:tav>
                                        <p:tav tm="100000">
                                          <p:val>
                                            <p:strVal val="#ppt_w"/>
                                          </p:val>
                                        </p:tav>
                                      </p:tavLst>
                                    </p:anim>
                                    <p:anim calcmode="lin" valueType="num">
                                      <p:cBhvr additive="base">
                                        <p:cTn id="8" dur="500"/>
                                        <p:tgtEl>
                                          <p:spTgt spid="50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4"/>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Seeing Children as Multi-faceted</a:t>
            </a:r>
            <a:endParaRPr dirty="0"/>
          </a:p>
        </p:txBody>
      </p:sp>
      <p:grpSp>
        <p:nvGrpSpPr>
          <p:cNvPr id="513" name="Google Shape;513;p34"/>
          <p:cNvGrpSpPr/>
          <p:nvPr/>
        </p:nvGrpSpPr>
        <p:grpSpPr>
          <a:xfrm>
            <a:off x="7583488" y="3054350"/>
            <a:ext cx="9144000" cy="9144000"/>
            <a:chOff x="3932238" y="0"/>
            <a:chExt cx="9144000" cy="9144000"/>
          </a:xfrm>
        </p:grpSpPr>
        <p:sp>
          <p:nvSpPr>
            <p:cNvPr id="514" name="Google Shape;514;p34"/>
            <p:cNvSpPr/>
            <p:nvPr/>
          </p:nvSpPr>
          <p:spPr>
            <a:xfrm>
              <a:off x="6254768" y="0"/>
              <a:ext cx="4572000" cy="4572000"/>
            </a:xfrm>
            <a:prstGeom prst="triangle">
              <a:avLst>
                <a:gd name="adj" fmla="val 50000"/>
              </a:avLst>
            </a:prstGeom>
            <a:gradFill>
              <a:gsLst>
                <a:gs pos="0">
                  <a:srgbClr val="81FFFF"/>
                </a:gs>
                <a:gs pos="35000">
                  <a:srgbClr val="A8FFFF"/>
                </a:gs>
                <a:gs pos="100000">
                  <a:srgbClr val="DAFF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515;p34"/>
            <p:cNvSpPr txBox="1"/>
            <p:nvPr/>
          </p:nvSpPr>
          <p:spPr>
            <a:xfrm>
              <a:off x="7397768" y="2286000"/>
              <a:ext cx="2286000" cy="228600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dirty="0">
                  <a:solidFill>
                    <a:schemeClr val="dk1"/>
                  </a:solidFill>
                  <a:latin typeface="Arial"/>
                  <a:ea typeface="Arial"/>
                  <a:cs typeface="Arial"/>
                  <a:sym typeface="Arial"/>
                </a:rPr>
                <a:t>Temperament</a:t>
              </a:r>
              <a:endParaRPr sz="2600" b="0" i="0" u="none" strike="noStrike" cap="none" dirty="0">
                <a:solidFill>
                  <a:schemeClr val="dk1"/>
                </a:solidFill>
                <a:latin typeface="Arial"/>
                <a:ea typeface="Arial"/>
                <a:cs typeface="Arial"/>
                <a:sym typeface="Arial"/>
              </a:endParaRPr>
            </a:p>
          </p:txBody>
        </p:sp>
        <p:sp>
          <p:nvSpPr>
            <p:cNvPr id="516" name="Google Shape;516;p34"/>
            <p:cNvSpPr/>
            <p:nvPr/>
          </p:nvSpPr>
          <p:spPr>
            <a:xfrm>
              <a:off x="3932238" y="4572000"/>
              <a:ext cx="4572000" cy="4572000"/>
            </a:xfrm>
            <a:prstGeom prst="triangle">
              <a:avLst>
                <a:gd name="adj" fmla="val 50000"/>
              </a:avLst>
            </a:prstGeom>
            <a:gradFill>
              <a:gsLst>
                <a:gs pos="0">
                  <a:srgbClr val="A3FF8E"/>
                </a:gs>
                <a:gs pos="35000">
                  <a:srgbClr val="BEFFAF"/>
                </a:gs>
                <a:gs pos="100000">
                  <a:srgbClr val="E5FFDE"/>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517;p34"/>
            <p:cNvSpPr txBox="1"/>
            <p:nvPr/>
          </p:nvSpPr>
          <p:spPr>
            <a:xfrm>
              <a:off x="5075238" y="6858000"/>
              <a:ext cx="2286000" cy="228600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dirty="0">
                  <a:solidFill>
                    <a:schemeClr val="dk1"/>
                  </a:solidFill>
                  <a:latin typeface="Arial"/>
                  <a:ea typeface="Arial"/>
                  <a:cs typeface="Arial"/>
                  <a:sym typeface="Arial"/>
                </a:rPr>
                <a:t>Giftedness</a:t>
              </a:r>
              <a:endParaRPr sz="2600" b="0" i="0" u="none" strike="noStrike" cap="none" dirty="0">
                <a:solidFill>
                  <a:schemeClr val="dk1"/>
                </a:solidFill>
                <a:latin typeface="Arial"/>
                <a:ea typeface="Arial"/>
                <a:cs typeface="Arial"/>
                <a:sym typeface="Arial"/>
              </a:endParaRPr>
            </a:p>
          </p:txBody>
        </p:sp>
        <p:sp>
          <p:nvSpPr>
            <p:cNvPr id="518" name="Google Shape;518;p34"/>
            <p:cNvSpPr/>
            <p:nvPr/>
          </p:nvSpPr>
          <p:spPr>
            <a:xfrm rot="10800000">
              <a:off x="6218238" y="4572000"/>
              <a:ext cx="4572000" cy="4572000"/>
            </a:xfrm>
            <a:prstGeom prst="triangle">
              <a:avLst>
                <a:gd name="adj" fmla="val 50000"/>
              </a:avLst>
            </a:prstGeom>
            <a:gradFill>
              <a:gsLst>
                <a:gs pos="0">
                  <a:srgbClr val="FFFF78"/>
                </a:gs>
                <a:gs pos="35000">
                  <a:srgbClr val="FFFFA0"/>
                </a:gs>
                <a:gs pos="100000">
                  <a:srgbClr val="FFFFD6"/>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 name="Google Shape;519;p34"/>
            <p:cNvSpPr txBox="1"/>
            <p:nvPr/>
          </p:nvSpPr>
          <p:spPr>
            <a:xfrm>
              <a:off x="7361238" y="4572000"/>
              <a:ext cx="2286000" cy="228600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dirty="0">
                  <a:solidFill>
                    <a:schemeClr val="dk1"/>
                  </a:solidFill>
                  <a:latin typeface="Arial"/>
                  <a:ea typeface="Arial"/>
                  <a:cs typeface="Arial"/>
                  <a:sym typeface="Arial"/>
                </a:rPr>
                <a:t>Strengths/ Weaknesses</a:t>
              </a:r>
              <a:endParaRPr sz="2600" b="0" i="0" u="none" strike="noStrike" cap="none" dirty="0">
                <a:solidFill>
                  <a:schemeClr val="dk1"/>
                </a:solidFill>
                <a:latin typeface="Arial"/>
                <a:ea typeface="Arial"/>
                <a:cs typeface="Arial"/>
                <a:sym typeface="Arial"/>
              </a:endParaRPr>
            </a:p>
          </p:txBody>
        </p:sp>
        <p:sp>
          <p:nvSpPr>
            <p:cNvPr id="520" name="Google Shape;520;p34"/>
            <p:cNvSpPr/>
            <p:nvPr/>
          </p:nvSpPr>
          <p:spPr>
            <a:xfrm>
              <a:off x="8504238" y="4572000"/>
              <a:ext cx="4572000" cy="4572000"/>
            </a:xfrm>
            <a:prstGeom prst="triangle">
              <a:avLst>
                <a:gd name="adj" fmla="val 50000"/>
              </a:avLst>
            </a:prstGeom>
            <a:gradFill>
              <a:gsLst>
                <a:gs pos="0">
                  <a:srgbClr val="FF8C80"/>
                </a:gs>
                <a:gs pos="35000">
                  <a:srgbClr val="FFADA7"/>
                </a:gs>
                <a:gs pos="100000">
                  <a:srgbClr val="FFDCD8"/>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1" name="Google Shape;521;p34"/>
            <p:cNvSpPr txBox="1"/>
            <p:nvPr/>
          </p:nvSpPr>
          <p:spPr>
            <a:xfrm>
              <a:off x="9647238" y="6858000"/>
              <a:ext cx="2286000" cy="228600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dirty="0">
                  <a:solidFill>
                    <a:schemeClr val="dk1"/>
                  </a:solidFill>
                  <a:latin typeface="Arial"/>
                  <a:ea typeface="Arial"/>
                  <a:cs typeface="Arial"/>
                  <a:sym typeface="Arial"/>
                </a:rPr>
                <a:t>Aptitudes/</a:t>
              </a:r>
              <a:endParaRPr dirty="0"/>
            </a:p>
            <a:p>
              <a:pPr marL="0" marR="0" lvl="0" indent="0" algn="ctr" rtl="0">
                <a:lnSpc>
                  <a:spcPct val="90000"/>
                </a:lnSpc>
                <a:spcBef>
                  <a:spcPts val="910"/>
                </a:spcBef>
                <a:spcAft>
                  <a:spcPts val="0"/>
                </a:spcAft>
                <a:buClr>
                  <a:srgbClr val="000000"/>
                </a:buClr>
                <a:buSzPts val="2600"/>
                <a:buFont typeface="Arial"/>
                <a:buNone/>
              </a:pPr>
              <a:r>
                <a:rPr lang="en-US" sz="2600" b="0" i="0" u="none" strike="noStrike" cap="none" dirty="0">
                  <a:solidFill>
                    <a:schemeClr val="dk1"/>
                  </a:solidFill>
                  <a:latin typeface="Arial"/>
                  <a:ea typeface="Arial"/>
                  <a:cs typeface="Arial"/>
                  <a:sym typeface="Arial"/>
                </a:rPr>
                <a:t>Disabilities </a:t>
              </a:r>
              <a:endParaRPr sz="2600" b="0" i="0" u="none" strike="noStrike" cap="none" dirty="0">
                <a:solidFill>
                  <a:schemeClr val="dk1"/>
                </a:solidFill>
                <a:latin typeface="Arial"/>
                <a:ea typeface="Arial"/>
                <a:cs typeface="Arial"/>
                <a:sym typeface="Arial"/>
              </a:endParaRPr>
            </a:p>
          </p:txBody>
        </p:sp>
      </p:grpSp>
      <p:sp>
        <p:nvSpPr>
          <p:cNvPr id="522" name="Google Shape;522;p3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523" name="Google Shape;523;p3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43</a:t>
            </a:fld>
            <a:endParaRPr dirty="0"/>
          </a:p>
        </p:txBody>
      </p:sp>
      <p:sp>
        <p:nvSpPr>
          <p:cNvPr id="524" name="Google Shape;524;p34"/>
          <p:cNvSpPr txBox="1"/>
          <p:nvPr/>
        </p:nvSpPr>
        <p:spPr>
          <a:xfrm>
            <a:off x="9906000" y="2870405"/>
            <a:ext cx="51816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Saint – Child of God </a:t>
            </a:r>
            <a:endParaRPr dirty="0"/>
          </a:p>
        </p:txBody>
      </p:sp>
      <p:sp>
        <p:nvSpPr>
          <p:cNvPr id="525" name="Google Shape;525;p34"/>
          <p:cNvSpPr txBox="1"/>
          <p:nvPr/>
        </p:nvSpPr>
        <p:spPr>
          <a:xfrm>
            <a:off x="5943600" y="11612578"/>
            <a:ext cx="132440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Sinner </a:t>
            </a:r>
            <a:endParaRPr dirty="0"/>
          </a:p>
        </p:txBody>
      </p:sp>
      <p:sp>
        <p:nvSpPr>
          <p:cNvPr id="526" name="Google Shape;526;p34"/>
          <p:cNvSpPr txBox="1"/>
          <p:nvPr/>
        </p:nvSpPr>
        <p:spPr>
          <a:xfrm>
            <a:off x="16611598" y="11488848"/>
            <a:ext cx="15632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Sufferer </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5"/>
          <p:cNvSpPr txBox="1">
            <a:spLocks noGrp="1"/>
          </p:cNvSpPr>
          <p:nvPr>
            <p:ph type="title"/>
          </p:nvPr>
        </p:nvSpPr>
        <p:spPr>
          <a:xfrm>
            <a:off x="4114800" y="1828800"/>
            <a:ext cx="16459200" cy="2286000"/>
          </a:xfrm>
          <a:prstGeom prst="rect">
            <a:avLst/>
          </a:prstGeom>
          <a:noFill/>
          <a:ln>
            <a:noFill/>
          </a:ln>
        </p:spPr>
        <p:txBody>
          <a:bodyPr spcFirstLastPara="1" wrap="square" lIns="50800" tIns="50800" rIns="50800" bIns="50800" anchor="t" anchorCtr="0">
            <a:normAutofit/>
          </a:bodyPr>
          <a:lstStyle/>
          <a:p>
            <a:pPr marL="0" marR="0" lvl="0" indent="0" algn="l" rtl="0">
              <a:lnSpc>
                <a:spcPct val="80000"/>
              </a:lnSpc>
              <a:spcBef>
                <a:spcPts val="0"/>
              </a:spcBef>
              <a:spcAft>
                <a:spcPts val="0"/>
              </a:spcAft>
              <a:buClr>
                <a:srgbClr val="5E5E5E"/>
              </a:buClr>
              <a:buSzPts val="8500"/>
              <a:buFont typeface="Helvetica Neue"/>
              <a:buNone/>
            </a:pPr>
            <a:r>
              <a:rPr lang="en-US" sz="9600" b="1" i="0" u="none" strike="noStrike" cap="none" dirty="0">
                <a:solidFill>
                  <a:srgbClr val="234271"/>
                </a:solidFill>
                <a:latin typeface="Arial"/>
                <a:ea typeface="Arial"/>
                <a:cs typeface="Arial"/>
                <a:sym typeface="Arial"/>
              </a:rPr>
              <a:t>The Developmental Stages</a:t>
            </a:r>
            <a:endParaRPr dirty="0"/>
          </a:p>
        </p:txBody>
      </p:sp>
      <p:pic>
        <p:nvPicPr>
          <p:cNvPr id="532" name="Google Shape;532;p35" descr="teen pic.jpg"/>
          <p:cNvPicPr preferRelativeResize="0"/>
          <p:nvPr/>
        </p:nvPicPr>
        <p:blipFill rotWithShape="1">
          <a:blip r:embed="rId3">
            <a:alphaModFix/>
          </a:blip>
          <a:srcRect/>
          <a:stretch/>
        </p:blipFill>
        <p:spPr>
          <a:xfrm>
            <a:off x="8873653" y="5254837"/>
            <a:ext cx="6421518" cy="64215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6"/>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t>The Individual </a:t>
            </a:r>
            <a:endParaRPr dirty="0"/>
          </a:p>
        </p:txBody>
      </p:sp>
      <p:sp>
        <p:nvSpPr>
          <p:cNvPr id="538" name="Google Shape;538;p3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539" name="Google Shape;539;p3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45</a:t>
            </a:fld>
            <a:endParaRPr dirty="0"/>
          </a:p>
        </p:txBody>
      </p:sp>
      <p:sp>
        <p:nvSpPr>
          <p:cNvPr id="540" name="Google Shape;540;p36"/>
          <p:cNvSpPr/>
          <p:nvPr/>
        </p:nvSpPr>
        <p:spPr>
          <a:xfrm>
            <a:off x="9442551" y="5579021"/>
            <a:ext cx="5486400" cy="5181600"/>
          </a:xfrm>
          <a:prstGeom prst="ellipse">
            <a:avLst/>
          </a:prstGeom>
          <a:solidFill>
            <a:srgbClr val="DEF7D5"/>
          </a:solidFill>
          <a:ln w="25400" cap="flat" cmpd="sng">
            <a:solidFill>
              <a:srgbClr val="0076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pic>
        <p:nvPicPr>
          <p:cNvPr id="541" name="Google Shape;541;p36" descr="C:\Users\jlowe\AppData\Local\Microsoft\Windows\Temporary Internet Files\Content.IE5\HJ9AWW2M\MC900436392[1].png"/>
          <p:cNvPicPr preferRelativeResize="0"/>
          <p:nvPr/>
        </p:nvPicPr>
        <p:blipFill rotWithShape="1">
          <a:blip r:embed="rId3">
            <a:alphaModFix/>
          </a:blip>
          <a:srcRect/>
          <a:stretch/>
        </p:blipFill>
        <p:spPr>
          <a:xfrm>
            <a:off x="10754673" y="6368630"/>
            <a:ext cx="2666666" cy="3657144"/>
          </a:xfrm>
          <a:prstGeom prst="rect">
            <a:avLst/>
          </a:prstGeom>
          <a:noFill/>
          <a:ln>
            <a:noFill/>
          </a:ln>
        </p:spPr>
      </p:pic>
      <p:sp>
        <p:nvSpPr>
          <p:cNvPr id="542" name="Google Shape;542;p36"/>
          <p:cNvSpPr txBox="1"/>
          <p:nvPr/>
        </p:nvSpPr>
        <p:spPr>
          <a:xfrm>
            <a:off x="9654887" y="2507816"/>
            <a:ext cx="439094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Image Bearer</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Redeemed in Christ </a:t>
            </a:r>
            <a:endParaRPr dirty="0"/>
          </a:p>
        </p:txBody>
      </p:sp>
      <p:sp>
        <p:nvSpPr>
          <p:cNvPr id="543" name="Google Shape;543;p36"/>
          <p:cNvSpPr txBox="1"/>
          <p:nvPr/>
        </p:nvSpPr>
        <p:spPr>
          <a:xfrm>
            <a:off x="2985918" y="7211345"/>
            <a:ext cx="4852610"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Creational </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(Strengths/ Weakness,</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Abilities/ limitations)</a:t>
            </a:r>
            <a:endParaRPr dirty="0"/>
          </a:p>
        </p:txBody>
      </p:sp>
      <p:sp>
        <p:nvSpPr>
          <p:cNvPr id="544" name="Google Shape;544;p36"/>
          <p:cNvSpPr txBox="1"/>
          <p:nvPr/>
        </p:nvSpPr>
        <p:spPr>
          <a:xfrm>
            <a:off x="16164470" y="7073954"/>
            <a:ext cx="4669728"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Situational</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(personal history</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Experiences,</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Suffering, blessings)</a:t>
            </a:r>
            <a:endParaRPr dirty="0"/>
          </a:p>
        </p:txBody>
      </p:sp>
      <p:sp>
        <p:nvSpPr>
          <p:cNvPr id="545" name="Google Shape;545;p36"/>
          <p:cNvSpPr txBox="1"/>
          <p:nvPr/>
        </p:nvSpPr>
        <p:spPr>
          <a:xfrm>
            <a:off x="10504750" y="12389927"/>
            <a:ext cx="3730508"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0" i="0" u="none" strike="noStrike" cap="none" dirty="0">
                <a:solidFill>
                  <a:srgbClr val="000000"/>
                </a:solidFill>
                <a:latin typeface="Arial"/>
                <a:ea typeface="Arial"/>
                <a:cs typeface="Arial"/>
                <a:sym typeface="Arial"/>
              </a:rPr>
              <a:t>Fallen Nature </a:t>
            </a:r>
            <a:endParaRPr dirty="0"/>
          </a:p>
        </p:txBody>
      </p:sp>
      <p:sp>
        <p:nvSpPr>
          <p:cNvPr id="546" name="Google Shape;546;p36"/>
          <p:cNvSpPr/>
          <p:nvPr/>
        </p:nvSpPr>
        <p:spPr>
          <a:xfrm>
            <a:off x="11516867" y="3676968"/>
            <a:ext cx="969264" cy="1956816"/>
          </a:xfrm>
          <a:prstGeom prst="downArrow">
            <a:avLst>
              <a:gd name="adj1" fmla="val 50000"/>
              <a:gd name="adj2" fmla="val 50000"/>
            </a:avLst>
          </a:prstGeom>
          <a:solidFill>
            <a:srgbClr val="464646"/>
          </a:solidFill>
          <a:ln w="25400" cap="flat" cmpd="sng">
            <a:solidFill>
              <a:srgbClr val="E5E5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547" name="Google Shape;547;p36"/>
          <p:cNvSpPr/>
          <p:nvPr/>
        </p:nvSpPr>
        <p:spPr>
          <a:xfrm>
            <a:off x="11603374" y="10880179"/>
            <a:ext cx="969264" cy="1371600"/>
          </a:xfrm>
          <a:prstGeom prst="downArrow">
            <a:avLst>
              <a:gd name="adj1" fmla="val 50000"/>
              <a:gd name="adj2" fmla="val 50000"/>
            </a:avLst>
          </a:prstGeom>
          <a:solidFill>
            <a:srgbClr val="464646"/>
          </a:solidFill>
          <a:ln w="25400" cap="flat" cmpd="sng">
            <a:solidFill>
              <a:srgbClr val="464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548" name="Google Shape;548;p36"/>
          <p:cNvSpPr/>
          <p:nvPr/>
        </p:nvSpPr>
        <p:spPr>
          <a:xfrm>
            <a:off x="7838528" y="7743484"/>
            <a:ext cx="1956816" cy="969264"/>
          </a:xfrm>
          <a:prstGeom prst="leftArrow">
            <a:avLst>
              <a:gd name="adj1" fmla="val 50000"/>
              <a:gd name="adj2" fmla="val 50000"/>
            </a:avLst>
          </a:prstGeom>
          <a:solidFill>
            <a:srgbClr val="464646"/>
          </a:solidFill>
          <a:ln w="25400" cap="flat" cmpd="sng">
            <a:solidFill>
              <a:srgbClr val="464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549" name="Google Shape;549;p36"/>
          <p:cNvSpPr/>
          <p:nvPr/>
        </p:nvSpPr>
        <p:spPr>
          <a:xfrm>
            <a:off x="14613794" y="7743484"/>
            <a:ext cx="1956816" cy="969264"/>
          </a:xfrm>
          <a:prstGeom prst="rightArrow">
            <a:avLst>
              <a:gd name="adj1" fmla="val 50000"/>
              <a:gd name="adj2" fmla="val 50000"/>
            </a:avLst>
          </a:prstGeom>
          <a:solidFill>
            <a:srgbClr val="464646"/>
          </a:solidFill>
          <a:ln w="25400" cap="flat" cmpd="sng">
            <a:solidFill>
              <a:srgbClr val="464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554" name="Google Shape;554;p37"/>
          <p:cNvGrpSpPr/>
          <p:nvPr/>
        </p:nvGrpSpPr>
        <p:grpSpPr>
          <a:xfrm>
            <a:off x="5638800" y="3810000"/>
            <a:ext cx="13163552" cy="7180122"/>
            <a:chOff x="0" y="0"/>
            <a:chExt cx="6581775" cy="3590060"/>
          </a:xfrm>
        </p:grpSpPr>
        <p:grpSp>
          <p:nvGrpSpPr>
            <p:cNvPr id="555" name="Google Shape;555;p37"/>
            <p:cNvGrpSpPr/>
            <p:nvPr/>
          </p:nvGrpSpPr>
          <p:grpSpPr>
            <a:xfrm>
              <a:off x="0" y="0"/>
              <a:ext cx="3590059" cy="3590060"/>
              <a:chOff x="0" y="0"/>
              <a:chExt cx="3590058" cy="3590058"/>
            </a:xfrm>
          </p:grpSpPr>
          <p:sp>
            <p:nvSpPr>
              <p:cNvPr id="556" name="Google Shape;556;p37"/>
              <p:cNvSpPr/>
              <p:nvPr/>
            </p:nvSpPr>
            <p:spPr>
              <a:xfrm>
                <a:off x="0" y="0"/>
                <a:ext cx="3590058" cy="3590058"/>
              </a:xfrm>
              <a:prstGeom prst="ellipse">
                <a:avLst/>
              </a:prstGeom>
              <a:solidFill>
                <a:schemeClr val="accent1">
                  <a:alpha val="49803"/>
                </a:schemeClr>
              </a:solidFill>
              <a:ln w="11425" cap="flat" cmpd="sng">
                <a:solidFill>
                  <a:srgbClr val="FFFFFF"/>
                </a:solidFill>
                <a:prstDash val="dash"/>
                <a:bevel/>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1306" b="0" i="0" u="none" strike="noStrike" cap="none" dirty="0">
                  <a:solidFill>
                    <a:srgbClr val="000000"/>
                  </a:solidFill>
                  <a:latin typeface="Arial"/>
                  <a:ea typeface="Arial"/>
                  <a:cs typeface="Arial"/>
                  <a:sym typeface="Arial"/>
                </a:endParaRPr>
              </a:p>
            </p:txBody>
          </p:sp>
          <p:sp>
            <p:nvSpPr>
              <p:cNvPr id="557" name="Google Shape;557;p37"/>
              <p:cNvSpPr/>
              <p:nvPr/>
            </p:nvSpPr>
            <p:spPr>
              <a:xfrm>
                <a:off x="525751" y="121965"/>
                <a:ext cx="2538555" cy="577528"/>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US" sz="6306" b="0" i="0" u="none" strike="noStrike" cap="none" dirty="0">
                    <a:solidFill>
                      <a:srgbClr val="000000"/>
                    </a:solidFill>
                    <a:latin typeface="Arial"/>
                    <a:ea typeface="Arial"/>
                    <a:cs typeface="Arial"/>
                    <a:sym typeface="Arial"/>
                  </a:rPr>
                  <a:t>Character</a:t>
                </a:r>
                <a:endParaRPr dirty="0"/>
              </a:p>
            </p:txBody>
          </p:sp>
        </p:grpSp>
        <p:grpSp>
          <p:nvGrpSpPr>
            <p:cNvPr id="558" name="Google Shape;558;p37"/>
            <p:cNvGrpSpPr/>
            <p:nvPr/>
          </p:nvGrpSpPr>
          <p:grpSpPr>
            <a:xfrm>
              <a:off x="2991715" y="0"/>
              <a:ext cx="3590060" cy="3590059"/>
              <a:chOff x="0" y="0"/>
              <a:chExt cx="3590058" cy="3590058"/>
            </a:xfrm>
          </p:grpSpPr>
          <p:sp>
            <p:nvSpPr>
              <p:cNvPr id="559" name="Google Shape;559;p37"/>
              <p:cNvSpPr/>
              <p:nvPr/>
            </p:nvSpPr>
            <p:spPr>
              <a:xfrm>
                <a:off x="0" y="0"/>
                <a:ext cx="3590058" cy="3590058"/>
              </a:xfrm>
              <a:prstGeom prst="ellipse">
                <a:avLst/>
              </a:prstGeom>
              <a:solidFill>
                <a:schemeClr val="accent1">
                  <a:alpha val="49803"/>
                </a:schemeClr>
              </a:solidFill>
              <a:ln w="11425" cap="flat" cmpd="sng">
                <a:solidFill>
                  <a:srgbClr val="FFFFFF"/>
                </a:solidFill>
                <a:prstDash val="dash"/>
                <a:bevel/>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1306" b="0" i="0" u="none" strike="noStrike" cap="none" dirty="0">
                  <a:solidFill>
                    <a:srgbClr val="000000"/>
                  </a:solidFill>
                  <a:latin typeface="Arial"/>
                  <a:ea typeface="Arial"/>
                  <a:cs typeface="Arial"/>
                  <a:sym typeface="Arial"/>
                </a:endParaRPr>
              </a:p>
            </p:txBody>
          </p:sp>
          <p:sp>
            <p:nvSpPr>
              <p:cNvPr id="560" name="Google Shape;560;p37"/>
              <p:cNvSpPr/>
              <p:nvPr/>
            </p:nvSpPr>
            <p:spPr>
              <a:xfrm>
                <a:off x="792452" y="89243"/>
                <a:ext cx="2538554" cy="515972"/>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US" sz="5506" b="0" i="0" u="none" strike="noStrike" cap="none" dirty="0">
                    <a:solidFill>
                      <a:srgbClr val="000000"/>
                    </a:solidFill>
                    <a:latin typeface="Arial"/>
                    <a:ea typeface="Arial"/>
                    <a:cs typeface="Arial"/>
                    <a:sym typeface="Arial"/>
                  </a:rPr>
                  <a:t>Temperament</a:t>
                </a:r>
                <a:endParaRPr dirty="0"/>
              </a:p>
            </p:txBody>
          </p:sp>
        </p:grpSp>
      </p:grpSp>
      <p:cxnSp>
        <p:nvCxnSpPr>
          <p:cNvPr id="561" name="Google Shape;561;p37"/>
          <p:cNvCxnSpPr/>
          <p:nvPr/>
        </p:nvCxnSpPr>
        <p:spPr>
          <a:xfrm rot="10800000">
            <a:off x="12039600" y="8077200"/>
            <a:ext cx="0" cy="3200400"/>
          </a:xfrm>
          <a:prstGeom prst="straightConnector1">
            <a:avLst/>
          </a:prstGeom>
          <a:noFill/>
          <a:ln w="9525" cap="flat" cmpd="sng">
            <a:solidFill>
              <a:srgbClr val="000000"/>
            </a:solidFill>
            <a:prstDash val="solid"/>
            <a:round/>
            <a:headEnd type="none" w="sm" len="sm"/>
            <a:tailEnd type="triangle" w="med" len="med"/>
          </a:ln>
        </p:spPr>
      </p:cxnSp>
      <p:sp>
        <p:nvSpPr>
          <p:cNvPr id="562" name="Google Shape;562;p37"/>
          <p:cNvSpPr/>
          <p:nvPr/>
        </p:nvSpPr>
        <p:spPr>
          <a:xfrm>
            <a:off x="7162800" y="11277601"/>
            <a:ext cx="10726009"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Sensitivity, empathy, attentiveness, aggressiveness</a:t>
            </a:r>
            <a:endParaRPr dirty="0"/>
          </a:p>
          <a:p>
            <a:pPr marL="0" marR="0" lvl="0" indent="0" algn="l"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	memory problems, organization </a:t>
            </a:r>
            <a:endParaRPr dirty="0"/>
          </a:p>
        </p:txBody>
      </p:sp>
      <p:sp>
        <p:nvSpPr>
          <p:cNvPr id="563" name="Google Shape;563;p37"/>
          <p:cNvSpPr/>
          <p:nvPr/>
        </p:nvSpPr>
        <p:spPr>
          <a:xfrm>
            <a:off x="16002001" y="7315201"/>
            <a:ext cx="339066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Innate Qualities</a:t>
            </a:r>
            <a:endParaRPr dirty="0"/>
          </a:p>
        </p:txBody>
      </p:sp>
      <p:sp>
        <p:nvSpPr>
          <p:cNvPr id="564" name="Google Shape;564;p37"/>
          <p:cNvSpPr/>
          <p:nvPr/>
        </p:nvSpPr>
        <p:spPr>
          <a:xfrm>
            <a:off x="5181601" y="7620001"/>
            <a:ext cx="351890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Developed traits</a:t>
            </a:r>
            <a:endParaRPr dirty="0"/>
          </a:p>
        </p:txBody>
      </p:sp>
      <p:sp>
        <p:nvSpPr>
          <p:cNvPr id="565" name="Google Shape;565;p37"/>
          <p:cNvSpPr/>
          <p:nvPr/>
        </p:nvSpPr>
        <p:spPr>
          <a:xfrm>
            <a:off x="5943599" y="914400"/>
            <a:ext cx="12245656"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0" b="0" i="0" u="none" strike="noStrike" cap="none" dirty="0">
                <a:solidFill>
                  <a:srgbClr val="2F2F2F"/>
                </a:solidFill>
                <a:latin typeface="Arial"/>
                <a:ea typeface="Arial"/>
                <a:cs typeface="Arial"/>
                <a:sym typeface="Arial"/>
              </a:rPr>
              <a:t>Knowing Children</a:t>
            </a:r>
            <a:endParaRPr dirty="0"/>
          </a:p>
        </p:txBody>
      </p:sp>
      <p:sp>
        <p:nvSpPr>
          <p:cNvPr id="566" name="Google Shape;566;p37"/>
          <p:cNvSpPr/>
          <p:nvPr/>
        </p:nvSpPr>
        <p:spPr>
          <a:xfrm>
            <a:off x="9144000" y="6705601"/>
            <a:ext cx="16882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rgbClr val="000000"/>
                </a:solidFill>
                <a:latin typeface="Arial"/>
                <a:ea typeface="Arial"/>
                <a:cs typeface="Arial"/>
                <a:sym typeface="Arial"/>
              </a:rPr>
              <a:t>Honesty</a:t>
            </a:r>
            <a:endParaRPr dirty="0"/>
          </a:p>
        </p:txBody>
      </p:sp>
      <p:sp>
        <p:nvSpPr>
          <p:cNvPr id="567" name="Google Shape;567;p37"/>
          <p:cNvSpPr/>
          <p:nvPr/>
        </p:nvSpPr>
        <p:spPr>
          <a:xfrm>
            <a:off x="8991600" y="7315201"/>
            <a:ext cx="17556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rgbClr val="000000"/>
                </a:solidFill>
                <a:latin typeface="Arial"/>
                <a:ea typeface="Arial"/>
                <a:cs typeface="Arial"/>
                <a:sym typeface="Arial"/>
              </a:rPr>
              <a:t>Courage</a:t>
            </a:r>
            <a:endParaRPr dirty="0"/>
          </a:p>
        </p:txBody>
      </p:sp>
      <p:sp>
        <p:nvSpPr>
          <p:cNvPr id="568" name="Google Shape;568;p37"/>
          <p:cNvSpPr/>
          <p:nvPr/>
        </p:nvSpPr>
        <p:spPr>
          <a:xfrm>
            <a:off x="9144001" y="7924801"/>
            <a:ext cx="164179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rgbClr val="000000"/>
                </a:solidFill>
                <a:latin typeface="Arial"/>
                <a:ea typeface="Arial"/>
                <a:cs typeface="Arial"/>
                <a:sym typeface="Arial"/>
              </a:rPr>
              <a:t>Integrity</a:t>
            </a:r>
            <a:endParaRPr dirty="0"/>
          </a:p>
        </p:txBody>
      </p:sp>
      <p:sp>
        <p:nvSpPr>
          <p:cNvPr id="569" name="Google Shape;569;p37"/>
          <p:cNvSpPr/>
          <p:nvPr/>
        </p:nvSpPr>
        <p:spPr>
          <a:xfrm>
            <a:off x="9448800" y="8686801"/>
            <a:ext cx="18710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rgbClr val="000000"/>
                </a:solidFill>
                <a:latin typeface="Arial"/>
                <a:ea typeface="Arial"/>
                <a:cs typeface="Arial"/>
                <a:sym typeface="Arial"/>
              </a:rPr>
              <a:t>Kindness</a:t>
            </a:r>
            <a:endParaRPr dirty="0"/>
          </a:p>
        </p:txBody>
      </p:sp>
      <p:sp>
        <p:nvSpPr>
          <p:cNvPr id="570" name="Google Shape;570;p37"/>
          <p:cNvSpPr/>
          <p:nvPr/>
        </p:nvSpPr>
        <p:spPr>
          <a:xfrm>
            <a:off x="9448801" y="6096001"/>
            <a:ext cx="177965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rgbClr val="000000"/>
                </a:solidFill>
                <a:latin typeface="Arial"/>
                <a:ea typeface="Arial"/>
                <a:cs typeface="Arial"/>
                <a:sym typeface="Arial"/>
              </a:rPr>
              <a:t>Patience</a:t>
            </a:r>
            <a:endParaRPr dirty="0"/>
          </a:p>
        </p:txBody>
      </p:sp>
      <p:sp>
        <p:nvSpPr>
          <p:cNvPr id="571" name="Google Shape;571;p37"/>
          <p:cNvSpPr/>
          <p:nvPr/>
        </p:nvSpPr>
        <p:spPr>
          <a:xfrm>
            <a:off x="14462400" y="6734875"/>
            <a:ext cx="41058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Extroverted/introverted</a:t>
            </a:r>
            <a:endParaRPr dirty="0"/>
          </a:p>
        </p:txBody>
      </p:sp>
      <p:sp>
        <p:nvSpPr>
          <p:cNvPr id="572" name="Google Shape;572;p37"/>
          <p:cNvSpPr/>
          <p:nvPr/>
        </p:nvSpPr>
        <p:spPr>
          <a:xfrm>
            <a:off x="13716003" y="8077200"/>
            <a:ext cx="3382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Leader/ follower</a:t>
            </a:r>
            <a:endParaRPr dirty="0"/>
          </a:p>
        </p:txBody>
      </p:sp>
      <p:sp>
        <p:nvSpPr>
          <p:cNvPr id="573" name="Google Shape;573;p37"/>
          <p:cNvSpPr/>
          <p:nvPr/>
        </p:nvSpPr>
        <p:spPr>
          <a:xfrm>
            <a:off x="14193402" y="8686800"/>
            <a:ext cx="3519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Aggressive/ passive</a:t>
            </a:r>
            <a:endParaRPr dirty="0"/>
          </a:p>
        </p:txBody>
      </p:sp>
      <p:sp>
        <p:nvSpPr>
          <p:cNvPr id="574" name="Google Shape;574;p37"/>
          <p:cNvSpPr/>
          <p:nvPr/>
        </p:nvSpPr>
        <p:spPr>
          <a:xfrm>
            <a:off x="13028300" y="7467600"/>
            <a:ext cx="2394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Loud/ quiet</a:t>
            </a:r>
            <a:endParaRPr dirty="0"/>
          </a:p>
        </p:txBody>
      </p:sp>
      <p:sp>
        <p:nvSpPr>
          <p:cNvPr id="575" name="Google Shape;575;p37"/>
          <p:cNvSpPr/>
          <p:nvPr/>
        </p:nvSpPr>
        <p:spPr>
          <a:xfrm>
            <a:off x="13563175" y="6096000"/>
            <a:ext cx="4722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Independent/ dependent</a:t>
            </a:r>
            <a:endParaRPr dirty="0"/>
          </a:p>
        </p:txBody>
      </p:sp>
      <p:sp>
        <p:nvSpPr>
          <p:cNvPr id="576" name="Google Shape;576;p3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J. Lowe</a:t>
            </a:r>
            <a:endParaRPr dirty="0"/>
          </a:p>
        </p:txBody>
      </p:sp>
      <p:sp>
        <p:nvSpPr>
          <p:cNvPr id="577" name="Google Shape;577;p3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46</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5"/>
                                        </p:tgtEl>
                                        <p:attrNameLst>
                                          <p:attrName>style.visibility</p:attrName>
                                        </p:attrNameLst>
                                      </p:cBhvr>
                                      <p:to>
                                        <p:strVal val="visible"/>
                                      </p:to>
                                    </p:set>
                                    <p:animEffect transition="in" filter="fade">
                                      <p:cBhvr>
                                        <p:cTn id="7" dur="20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38"/>
          <p:cNvPicPr preferRelativeResize="0"/>
          <p:nvPr/>
        </p:nvPicPr>
        <p:blipFill rotWithShape="1">
          <a:blip r:embed="rId3">
            <a:alphaModFix/>
          </a:blip>
          <a:srcRect/>
          <a:stretch/>
        </p:blipFill>
        <p:spPr>
          <a:xfrm>
            <a:off x="13308376" y="4295720"/>
            <a:ext cx="8589221" cy="5715736"/>
          </a:xfrm>
          <a:prstGeom prst="rect">
            <a:avLst/>
          </a:prstGeom>
          <a:noFill/>
          <a:ln>
            <a:noFill/>
          </a:ln>
        </p:spPr>
      </p:pic>
      <p:sp>
        <p:nvSpPr>
          <p:cNvPr id="583" name="Google Shape;583;p38"/>
          <p:cNvSpPr/>
          <p:nvPr/>
        </p:nvSpPr>
        <p:spPr>
          <a:xfrm>
            <a:off x="19932424" y="11793348"/>
            <a:ext cx="505228" cy="46850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fld id="{00000000-1234-1234-1234-123412341234}" type="slidenum">
              <a:rPr lang="en-US" sz="1708" b="0" i="0" u="none" strike="noStrike" cap="none">
                <a:solidFill>
                  <a:srgbClr val="000000"/>
                </a:solidFill>
                <a:latin typeface="Arial"/>
                <a:ea typeface="Arial"/>
                <a:cs typeface="Arial"/>
                <a:sym typeface="Arial"/>
              </a:rPr>
              <a:t>47</a:t>
            </a:fld>
            <a:endParaRPr sz="1400" b="0" i="0" u="none" strike="noStrike" cap="none" dirty="0">
              <a:solidFill>
                <a:srgbClr val="000000"/>
              </a:solidFill>
              <a:latin typeface="Arial"/>
              <a:ea typeface="Arial"/>
              <a:cs typeface="Arial"/>
              <a:sym typeface="Arial"/>
            </a:endParaRPr>
          </a:p>
        </p:txBody>
      </p:sp>
      <p:sp>
        <p:nvSpPr>
          <p:cNvPr id="584" name="Google Shape;584;p38"/>
          <p:cNvSpPr/>
          <p:nvPr/>
        </p:nvSpPr>
        <p:spPr>
          <a:xfrm>
            <a:off x="1682839" y="4809816"/>
            <a:ext cx="8589221" cy="4209229"/>
          </a:xfrm>
          <a:prstGeom prst="rect">
            <a:avLst/>
          </a:prstGeom>
          <a:noFill/>
          <a:ln>
            <a:noFill/>
          </a:ln>
        </p:spPr>
        <p:txBody>
          <a:bodyPr spcFirstLastPara="1" wrap="square" lIns="76200" tIns="76200" rIns="76200" bIns="76200" anchor="t" anchorCtr="0">
            <a:spAutoFit/>
          </a:bodyPr>
          <a:lstStyle/>
          <a:p>
            <a:pPr marL="0" marR="0" lvl="0" indent="0" algn="ctr" rtl="0">
              <a:lnSpc>
                <a:spcPct val="100000"/>
              </a:lnSpc>
              <a:spcBef>
                <a:spcPts val="0"/>
              </a:spcBef>
              <a:spcAft>
                <a:spcPts val="0"/>
              </a:spcAft>
              <a:buNone/>
            </a:pPr>
            <a:r>
              <a:rPr lang="en-US" sz="8784" b="0" i="0" u="none" strike="noStrike" cap="none" dirty="0">
                <a:solidFill>
                  <a:srgbClr val="000000"/>
                </a:solidFill>
                <a:latin typeface="Arial"/>
                <a:ea typeface="Arial"/>
                <a:cs typeface="Arial"/>
                <a:sym typeface="Arial"/>
              </a:rPr>
              <a:t>“The skill is to listen, the gift is to hear.”</a:t>
            </a:r>
            <a:endParaRPr sz="72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9"/>
          <p:cNvSpPr txBox="1"/>
          <p:nvPr/>
        </p:nvSpPr>
        <p:spPr>
          <a:xfrm>
            <a:off x="20570827" y="13293726"/>
            <a:ext cx="307974" cy="279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2000" b="0" i="0" u="none" strike="noStrike" cap="none">
                <a:solidFill>
                  <a:srgbClr val="9A9997"/>
                </a:solidFill>
                <a:latin typeface="Arial"/>
                <a:ea typeface="Arial"/>
                <a:cs typeface="Arial"/>
                <a:sym typeface="Arial"/>
              </a:rPr>
              <a:t>48</a:t>
            </a:fld>
            <a:endParaRPr sz="2000" b="0" i="0" u="none" strike="noStrike" cap="none" dirty="0">
              <a:solidFill>
                <a:srgbClr val="9A9997"/>
              </a:solidFill>
              <a:latin typeface="Arial"/>
              <a:ea typeface="Arial"/>
              <a:cs typeface="Arial"/>
              <a:sym typeface="Arial"/>
            </a:endParaRPr>
          </a:p>
        </p:txBody>
      </p:sp>
      <p:sp>
        <p:nvSpPr>
          <p:cNvPr id="590" name="Google Shape;590;p39"/>
          <p:cNvSpPr txBox="1">
            <a:spLocks noGrp="1"/>
          </p:cNvSpPr>
          <p:nvPr>
            <p:ph type="title"/>
          </p:nvPr>
        </p:nvSpPr>
        <p:spPr>
          <a:xfrm>
            <a:off x="3810000" y="762000"/>
            <a:ext cx="16459200" cy="22860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sz="12000" dirty="0">
                <a:solidFill>
                  <a:srgbClr val="577293"/>
                </a:solidFill>
                <a:latin typeface="Arial"/>
                <a:ea typeface="Arial"/>
                <a:cs typeface="Arial"/>
                <a:sym typeface="Arial"/>
              </a:rPr>
              <a:t>Definition of Play:</a:t>
            </a:r>
            <a:endParaRPr sz="12000" dirty="0">
              <a:solidFill>
                <a:srgbClr val="577293"/>
              </a:solidFill>
              <a:latin typeface="Arial"/>
              <a:ea typeface="Arial"/>
              <a:cs typeface="Arial"/>
              <a:sym typeface="Arial"/>
            </a:endParaRPr>
          </a:p>
        </p:txBody>
      </p:sp>
      <p:sp>
        <p:nvSpPr>
          <p:cNvPr id="591" name="Google Shape;591;p39"/>
          <p:cNvSpPr/>
          <p:nvPr/>
        </p:nvSpPr>
        <p:spPr>
          <a:xfrm>
            <a:off x="3810000" y="3352801"/>
            <a:ext cx="16427574" cy="3847207"/>
          </a:xfrm>
          <a:prstGeom prst="rect">
            <a:avLst/>
          </a:prstGeom>
          <a:noFill/>
          <a:ln>
            <a:noFill/>
          </a:ln>
        </p:spPr>
        <p:txBody>
          <a:bodyPr spcFirstLastPara="1" wrap="square" lIns="76200" tIns="76200" rIns="76200" bIns="76200" anchor="t" anchorCtr="0">
            <a:spAutoFit/>
          </a:bodyPr>
          <a:lstStyle/>
          <a:p>
            <a:pPr marL="0" marR="0" lvl="0" indent="0" algn="l" rtl="0">
              <a:lnSpc>
                <a:spcPct val="100000"/>
              </a:lnSpc>
              <a:spcBef>
                <a:spcPts val="0"/>
              </a:spcBef>
              <a:spcAft>
                <a:spcPts val="0"/>
              </a:spcAft>
              <a:buNone/>
            </a:pPr>
            <a:r>
              <a:rPr lang="en-US" sz="4800" b="0" i="0" u="none" strike="noStrike" cap="none" dirty="0">
                <a:solidFill>
                  <a:schemeClr val="dk1"/>
                </a:solidFill>
                <a:latin typeface="Arial"/>
                <a:ea typeface="Arial"/>
                <a:cs typeface="Arial"/>
                <a:sym typeface="Arial"/>
              </a:rPr>
              <a:t>“Play therapy is the systematic use of a theoretical model to</a:t>
            </a:r>
            <a:endParaRPr sz="3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4800" b="0" i="0" u="none" strike="noStrike" cap="none" dirty="0">
                <a:solidFill>
                  <a:schemeClr val="dk1"/>
                </a:solidFill>
                <a:latin typeface="Arial"/>
                <a:ea typeface="Arial"/>
                <a:cs typeface="Arial"/>
                <a:sym typeface="Arial"/>
              </a:rPr>
              <a:t>establish an interpersonal process wherein trained play </a:t>
            </a:r>
            <a:endParaRPr sz="3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4800" b="0" i="0" u="none" strike="noStrike" cap="none" dirty="0">
                <a:solidFill>
                  <a:schemeClr val="dk1"/>
                </a:solidFill>
                <a:latin typeface="Arial"/>
                <a:ea typeface="Arial"/>
                <a:cs typeface="Arial"/>
                <a:sym typeface="Arial"/>
              </a:rPr>
              <a:t>therapists use the therapeutic powers of play to help clients</a:t>
            </a:r>
            <a:endParaRPr sz="3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4800" b="0" i="0" u="none" strike="noStrike" cap="none" dirty="0">
                <a:solidFill>
                  <a:schemeClr val="dk1"/>
                </a:solidFill>
                <a:latin typeface="Arial"/>
                <a:ea typeface="Arial"/>
                <a:cs typeface="Arial"/>
                <a:sym typeface="Arial"/>
              </a:rPr>
              <a:t>prevent or resolve psychosocial difficulties and achieve </a:t>
            </a:r>
            <a:endParaRPr sz="3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4800" b="0" i="0" u="none" strike="noStrike" cap="none" dirty="0">
                <a:solidFill>
                  <a:schemeClr val="dk1"/>
                </a:solidFill>
                <a:latin typeface="Arial"/>
                <a:ea typeface="Arial"/>
                <a:cs typeface="Arial"/>
                <a:sym typeface="Arial"/>
              </a:rPr>
              <a:t>optimal growth and development.” </a:t>
            </a:r>
            <a:r>
              <a:rPr lang="en-US" sz="2800" b="0" i="0" u="none" strike="noStrike" cap="none" dirty="0">
                <a:solidFill>
                  <a:schemeClr val="dk1"/>
                </a:solidFill>
                <a:latin typeface="Arial"/>
                <a:ea typeface="Arial"/>
                <a:cs typeface="Arial"/>
                <a:sym typeface="Arial"/>
              </a:rPr>
              <a:t>Association of Play Therapy  </a:t>
            </a:r>
            <a:endParaRPr dirty="0"/>
          </a:p>
        </p:txBody>
      </p:sp>
      <p:sp>
        <p:nvSpPr>
          <p:cNvPr id="592" name="Google Shape;592;p39"/>
          <p:cNvSpPr/>
          <p:nvPr/>
        </p:nvSpPr>
        <p:spPr>
          <a:xfrm>
            <a:off x="3962401" y="7772400"/>
            <a:ext cx="4169411" cy="892552"/>
          </a:xfrm>
          <a:prstGeom prst="rect">
            <a:avLst/>
          </a:prstGeom>
          <a:noFill/>
          <a:ln>
            <a:noFill/>
          </a:ln>
        </p:spPr>
        <p:txBody>
          <a:bodyPr spcFirstLastPara="1" wrap="square" lIns="76200" tIns="76200" rIns="76200" bIns="76200" anchor="t" anchorCtr="0">
            <a:spAutoFit/>
          </a:bodyPr>
          <a:lstStyle/>
          <a:p>
            <a:pPr marL="0" marR="0" lvl="0" indent="-304800" algn="l" rtl="0">
              <a:lnSpc>
                <a:spcPct val="100000"/>
              </a:lnSpc>
              <a:spcBef>
                <a:spcPts val="0"/>
              </a:spcBef>
              <a:spcAft>
                <a:spcPts val="0"/>
              </a:spcAft>
              <a:buClr>
                <a:srgbClr val="00FF00"/>
              </a:buClr>
              <a:buSzPts val="4800"/>
              <a:buFont typeface="Arial"/>
              <a:buChar char="•"/>
            </a:pPr>
            <a:r>
              <a:rPr lang="en-US" sz="4800" b="0" i="0" u="none" strike="noStrike" cap="none" dirty="0">
                <a:solidFill>
                  <a:srgbClr val="577293"/>
                </a:solidFill>
                <a:latin typeface="Arial"/>
                <a:ea typeface="Arial"/>
                <a:cs typeface="Arial"/>
                <a:sym typeface="Arial"/>
              </a:rPr>
              <a:t> User friendly </a:t>
            </a:r>
            <a:endParaRPr dirty="0"/>
          </a:p>
        </p:txBody>
      </p:sp>
      <p:sp>
        <p:nvSpPr>
          <p:cNvPr id="593" name="Google Shape;593;p39"/>
          <p:cNvSpPr/>
          <p:nvPr/>
        </p:nvSpPr>
        <p:spPr>
          <a:xfrm>
            <a:off x="3962401" y="8686800"/>
            <a:ext cx="6325450" cy="892552"/>
          </a:xfrm>
          <a:prstGeom prst="rect">
            <a:avLst/>
          </a:prstGeom>
          <a:noFill/>
          <a:ln>
            <a:noFill/>
          </a:ln>
        </p:spPr>
        <p:txBody>
          <a:bodyPr spcFirstLastPara="1" wrap="square" lIns="76200" tIns="76200" rIns="76200" bIns="76200" anchor="t" anchorCtr="0">
            <a:spAutoFit/>
          </a:bodyPr>
          <a:lstStyle/>
          <a:p>
            <a:pPr marL="0" marR="0" lvl="0" indent="-228600" algn="l" rtl="0">
              <a:lnSpc>
                <a:spcPct val="100000"/>
              </a:lnSpc>
              <a:spcBef>
                <a:spcPts val="0"/>
              </a:spcBef>
              <a:spcAft>
                <a:spcPts val="0"/>
              </a:spcAft>
              <a:buClr>
                <a:srgbClr val="FFFFFF"/>
              </a:buClr>
              <a:buSzPts val="3600"/>
              <a:buFont typeface="Arial"/>
              <a:buChar char="•"/>
            </a:pPr>
            <a:r>
              <a:rPr lang="en-US" sz="3600" b="0" i="0" u="none" strike="noStrike" cap="none" dirty="0">
                <a:solidFill>
                  <a:srgbClr val="577293"/>
                </a:solidFill>
                <a:latin typeface="Arial"/>
                <a:ea typeface="Arial"/>
                <a:cs typeface="Arial"/>
                <a:sym typeface="Arial"/>
              </a:rPr>
              <a:t> </a:t>
            </a:r>
            <a:r>
              <a:rPr lang="en-US" sz="4800" b="0" i="0" u="none" strike="noStrike" cap="none" dirty="0">
                <a:solidFill>
                  <a:srgbClr val="577293"/>
                </a:solidFill>
                <a:latin typeface="Arial"/>
                <a:ea typeface="Arial"/>
                <a:cs typeface="Arial"/>
                <a:sym typeface="Arial"/>
              </a:rPr>
              <a:t>Decreases</a:t>
            </a:r>
            <a:r>
              <a:rPr lang="en-US" sz="3600" b="0" i="0" u="none" strike="noStrike" cap="none" dirty="0">
                <a:solidFill>
                  <a:srgbClr val="577293"/>
                </a:solidFill>
                <a:latin typeface="Arial"/>
                <a:ea typeface="Arial"/>
                <a:cs typeface="Arial"/>
                <a:sym typeface="Arial"/>
              </a:rPr>
              <a:t> </a:t>
            </a:r>
            <a:r>
              <a:rPr lang="en-US" sz="4800" b="0" i="0" u="none" strike="noStrike" cap="none" dirty="0">
                <a:solidFill>
                  <a:srgbClr val="577293"/>
                </a:solidFill>
                <a:latin typeface="Arial"/>
                <a:ea typeface="Arial"/>
                <a:cs typeface="Arial"/>
                <a:sym typeface="Arial"/>
              </a:rPr>
              <a:t>resistance</a:t>
            </a:r>
            <a:endParaRPr dirty="0"/>
          </a:p>
        </p:txBody>
      </p:sp>
      <p:sp>
        <p:nvSpPr>
          <p:cNvPr id="594" name="Google Shape;594;p39"/>
          <p:cNvSpPr/>
          <p:nvPr/>
        </p:nvSpPr>
        <p:spPr>
          <a:xfrm>
            <a:off x="3962401" y="9601200"/>
            <a:ext cx="6602770" cy="892552"/>
          </a:xfrm>
          <a:prstGeom prst="rect">
            <a:avLst/>
          </a:prstGeom>
          <a:noFill/>
          <a:ln>
            <a:noFill/>
          </a:ln>
        </p:spPr>
        <p:txBody>
          <a:bodyPr spcFirstLastPara="1" wrap="square" lIns="76200" tIns="76200" rIns="76200" bIns="76200" anchor="t" anchorCtr="0">
            <a:spAutoFit/>
          </a:bodyPr>
          <a:lstStyle/>
          <a:p>
            <a:pPr marL="0" marR="0" lvl="0" indent="-304800" algn="l" rtl="0">
              <a:lnSpc>
                <a:spcPct val="100000"/>
              </a:lnSpc>
              <a:spcBef>
                <a:spcPts val="0"/>
              </a:spcBef>
              <a:spcAft>
                <a:spcPts val="0"/>
              </a:spcAft>
              <a:buClr>
                <a:srgbClr val="00FF00"/>
              </a:buClr>
              <a:buSzPts val="4800"/>
              <a:buFont typeface="Arial"/>
              <a:buChar char="•"/>
            </a:pPr>
            <a:r>
              <a:rPr lang="en-US" sz="4800" b="0" i="0" u="none" strike="noStrike" cap="none" dirty="0">
                <a:solidFill>
                  <a:srgbClr val="577293"/>
                </a:solidFill>
                <a:latin typeface="Arial"/>
                <a:ea typeface="Arial"/>
                <a:cs typeface="Arial"/>
                <a:sym typeface="Arial"/>
              </a:rPr>
              <a:t> Natural and instinctive</a:t>
            </a:r>
            <a:endParaRPr dirty="0"/>
          </a:p>
        </p:txBody>
      </p:sp>
      <p:sp>
        <p:nvSpPr>
          <p:cNvPr id="595" name="Google Shape;595;p39"/>
          <p:cNvSpPr/>
          <p:nvPr/>
        </p:nvSpPr>
        <p:spPr>
          <a:xfrm>
            <a:off x="4114800" y="10515600"/>
            <a:ext cx="3552254" cy="892552"/>
          </a:xfrm>
          <a:prstGeom prst="rect">
            <a:avLst/>
          </a:prstGeom>
          <a:noFill/>
          <a:ln>
            <a:noFill/>
          </a:ln>
        </p:spPr>
        <p:txBody>
          <a:bodyPr spcFirstLastPara="1" wrap="square" lIns="76200" tIns="76200" rIns="76200" bIns="76200" anchor="t" anchorCtr="0">
            <a:spAutoFit/>
          </a:bodyPr>
          <a:lstStyle/>
          <a:p>
            <a:pPr marL="0" marR="0" lvl="0" indent="-304800" algn="l" rtl="0">
              <a:lnSpc>
                <a:spcPct val="100000"/>
              </a:lnSpc>
              <a:spcBef>
                <a:spcPts val="0"/>
              </a:spcBef>
              <a:spcAft>
                <a:spcPts val="0"/>
              </a:spcAft>
              <a:buClr>
                <a:srgbClr val="00FF00"/>
              </a:buClr>
              <a:buSzPts val="4800"/>
              <a:buFont typeface="Arial"/>
              <a:buChar char="•"/>
            </a:pPr>
            <a:r>
              <a:rPr lang="en-US" sz="4800" b="0" i="0" u="none" strike="noStrike" cap="none" dirty="0">
                <a:solidFill>
                  <a:srgbClr val="577293"/>
                </a:solidFill>
                <a:latin typeface="Arial"/>
                <a:ea typeface="Arial"/>
                <a:cs typeface="Arial"/>
                <a:sym typeface="Arial"/>
              </a:rPr>
              <a:t> Expressive</a:t>
            </a:r>
            <a:endParaRPr dirty="0"/>
          </a:p>
        </p:txBody>
      </p:sp>
      <p:sp>
        <p:nvSpPr>
          <p:cNvPr id="596" name="Google Shape;596;p39"/>
          <p:cNvSpPr/>
          <p:nvPr/>
        </p:nvSpPr>
        <p:spPr>
          <a:xfrm>
            <a:off x="4114800" y="11430000"/>
            <a:ext cx="3244478" cy="892552"/>
          </a:xfrm>
          <a:prstGeom prst="rect">
            <a:avLst/>
          </a:prstGeom>
          <a:noFill/>
          <a:ln>
            <a:noFill/>
          </a:ln>
        </p:spPr>
        <p:txBody>
          <a:bodyPr spcFirstLastPara="1" wrap="square" lIns="76200" tIns="76200" rIns="76200" bIns="76200" anchor="t" anchorCtr="0">
            <a:spAutoFit/>
          </a:bodyPr>
          <a:lstStyle/>
          <a:p>
            <a:pPr marL="0" marR="0" lvl="0" indent="-304800" algn="l" rtl="0">
              <a:lnSpc>
                <a:spcPct val="100000"/>
              </a:lnSpc>
              <a:spcBef>
                <a:spcPts val="0"/>
              </a:spcBef>
              <a:spcAft>
                <a:spcPts val="0"/>
              </a:spcAft>
              <a:buClr>
                <a:srgbClr val="00FF00"/>
              </a:buClr>
              <a:buSzPts val="4800"/>
              <a:buFont typeface="Arial"/>
              <a:buChar char="•"/>
            </a:pPr>
            <a:r>
              <a:rPr lang="en-US" sz="4800" b="0" i="0" u="none" strike="noStrike" cap="none" dirty="0">
                <a:solidFill>
                  <a:srgbClr val="577293"/>
                </a:solidFill>
                <a:latin typeface="Arial"/>
                <a:ea typeface="Arial"/>
                <a:cs typeface="Arial"/>
                <a:sym typeface="Arial"/>
              </a:rPr>
              <a:t> Projective</a:t>
            </a:r>
            <a:endParaRPr dirty="0"/>
          </a:p>
        </p:txBody>
      </p:sp>
      <p:sp>
        <p:nvSpPr>
          <p:cNvPr id="597" name="Google Shape;597;p39"/>
          <p:cNvSpPr/>
          <p:nvPr/>
        </p:nvSpPr>
        <p:spPr>
          <a:xfrm>
            <a:off x="3962401" y="12496800"/>
            <a:ext cx="13795443" cy="892552"/>
          </a:xfrm>
          <a:prstGeom prst="rect">
            <a:avLst/>
          </a:prstGeom>
          <a:noFill/>
          <a:ln>
            <a:noFill/>
          </a:ln>
        </p:spPr>
        <p:txBody>
          <a:bodyPr spcFirstLastPara="1" wrap="square" lIns="76200" tIns="76200" rIns="76200" bIns="76200" anchor="t" anchorCtr="0">
            <a:spAutoFit/>
          </a:bodyPr>
          <a:lstStyle/>
          <a:p>
            <a:pPr marL="0" marR="0" lvl="0" indent="-304800" algn="l" rtl="0">
              <a:lnSpc>
                <a:spcPct val="100000"/>
              </a:lnSpc>
              <a:spcBef>
                <a:spcPts val="0"/>
              </a:spcBef>
              <a:spcAft>
                <a:spcPts val="0"/>
              </a:spcAft>
              <a:buClr>
                <a:srgbClr val="00FF00"/>
              </a:buClr>
              <a:buSzPts val="4800"/>
              <a:buFont typeface="Arial"/>
              <a:buChar char="•"/>
            </a:pPr>
            <a:r>
              <a:rPr lang="en-US" sz="4800" b="0" i="0" u="none" strike="noStrike" cap="none" dirty="0">
                <a:solidFill>
                  <a:srgbClr val="577293"/>
                </a:solidFill>
                <a:latin typeface="Arial"/>
                <a:ea typeface="Arial"/>
                <a:cs typeface="Arial"/>
                <a:sym typeface="Arial"/>
              </a:rPr>
              <a:t> Uses the child’s preferred way of communication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822"/>
                                  </p:stCondLst>
                                  <p:childTnLst>
                                    <p:set>
                                      <p:cBhvr>
                                        <p:cTn id="6" dur="1" fill="hold">
                                          <p:stCondLst>
                                            <p:cond delay="0"/>
                                          </p:stCondLst>
                                        </p:cTn>
                                        <p:tgtEl>
                                          <p:spTgt spid="590"/>
                                        </p:tgtEl>
                                        <p:attrNameLst>
                                          <p:attrName>style.visibility</p:attrName>
                                        </p:attrNameLst>
                                      </p:cBhvr>
                                      <p:to>
                                        <p:strVal val="visible"/>
                                      </p:to>
                                    </p:set>
                                    <p:anim calcmode="lin" valueType="num">
                                      <p:cBhvr additive="base">
                                        <p:cTn id="7" dur="500"/>
                                        <p:tgtEl>
                                          <p:spTgt spid="5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9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9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0"/>
          <p:cNvSpPr txBox="1">
            <a:spLocks noGrp="1"/>
          </p:cNvSpPr>
          <p:nvPr>
            <p:ph type="title"/>
          </p:nvPr>
        </p:nvSpPr>
        <p:spPr>
          <a:xfrm>
            <a:off x="1206500" y="1079500"/>
            <a:ext cx="21971000" cy="1433163"/>
          </a:xfrm>
          <a:prstGeom prst="rect">
            <a:avLst/>
          </a:prstGeom>
          <a:noFill/>
          <a:ln>
            <a:noFill/>
          </a:ln>
        </p:spPr>
        <p:txBody>
          <a:bodyPr spcFirstLastPara="1" wrap="square" lIns="182875" tIns="91425" rIns="182875" bIns="91425" anchor="t" anchorCtr="0">
            <a:normAutofit/>
          </a:bodyPr>
          <a:lstStyle/>
          <a:p>
            <a:pPr marL="0" lvl="0" indent="0" algn="ctr" rtl="0">
              <a:lnSpc>
                <a:spcPct val="80000"/>
              </a:lnSpc>
              <a:spcBef>
                <a:spcPts val="0"/>
              </a:spcBef>
              <a:spcAft>
                <a:spcPts val="0"/>
              </a:spcAft>
              <a:buSzPts val="8500"/>
              <a:buNone/>
            </a:pPr>
            <a:r>
              <a:rPr lang="en-US" dirty="0">
                <a:latin typeface="Merriweather Sans"/>
                <a:ea typeface="Merriweather Sans"/>
                <a:cs typeface="Merriweather Sans"/>
                <a:sym typeface="Merriweather Sans"/>
              </a:rPr>
              <a:t>The Umbrella of Expressive Therapies</a:t>
            </a:r>
            <a:endParaRPr dirty="0"/>
          </a:p>
        </p:txBody>
      </p:sp>
      <p:pic>
        <p:nvPicPr>
          <p:cNvPr id="603" name="Google Shape;603;p40" descr="C:\Users\jlowe\AppData\Local\Microsoft\Windows\Temporary Internet Files\Content.IE5\HJ9AWW2M\MC900383842[1].wmf"/>
          <p:cNvPicPr preferRelativeResize="0">
            <a:picLocks noGrp="1"/>
          </p:cNvPicPr>
          <p:nvPr>
            <p:ph type="body" idx="1"/>
          </p:nvPr>
        </p:nvPicPr>
        <p:blipFill rotWithShape="1">
          <a:blip r:embed="rId3">
            <a:alphaModFix/>
          </a:blip>
          <a:srcRect/>
          <a:stretch/>
        </p:blipFill>
        <p:spPr>
          <a:xfrm>
            <a:off x="8077200" y="3962401"/>
            <a:ext cx="7924800" cy="7372350"/>
          </a:xfrm>
          <a:prstGeom prst="rect">
            <a:avLst/>
          </a:prstGeom>
          <a:noFill/>
          <a:ln>
            <a:noFill/>
          </a:ln>
          <a:effectLst>
            <a:outerShdw blurRad="190500" algn="tl" rotWithShape="0">
              <a:srgbClr val="000000">
                <a:alpha val="69803"/>
              </a:srgbClr>
            </a:outerShdw>
          </a:effectLst>
        </p:spPr>
      </p:pic>
      <p:sp>
        <p:nvSpPr>
          <p:cNvPr id="604" name="Google Shape;604;p40"/>
          <p:cNvSpPr txBox="1">
            <a:spLocks noGrp="1"/>
          </p:cNvSpPr>
          <p:nvPr>
            <p:ph type="sldNum" idx="12"/>
          </p:nvPr>
        </p:nvSpPr>
        <p:spPr>
          <a:xfrm>
            <a:off x="20570827" y="12854982"/>
            <a:ext cx="307974" cy="718145"/>
          </a:xfrm>
          <a:prstGeom prst="rect">
            <a:avLst/>
          </a:prstGeom>
          <a:noFill/>
          <a:ln>
            <a:noFill/>
          </a:ln>
        </p:spPr>
        <p:txBody>
          <a:bodyPr spcFirstLastPara="1" wrap="square" lIns="50800" tIns="50800" rIns="50800" bIns="50800" anchor="b" anchorCtr="0">
            <a:spAutoFit/>
          </a:bodyPr>
          <a:lstStyle/>
          <a:p>
            <a:pPr marL="0" marR="0" lvl="0" indent="0" algn="ctr" rtl="0">
              <a:lnSpc>
                <a:spcPct val="100000"/>
              </a:lnSpc>
              <a:spcBef>
                <a:spcPts val="0"/>
              </a:spcBef>
              <a:spcAft>
                <a:spcPts val="0"/>
              </a:spcAft>
              <a:buClr>
                <a:srgbClr val="000000"/>
              </a:buClr>
              <a:buSzPts val="1800"/>
              <a:buFont typeface="Helvetica Neue"/>
              <a:buNone/>
            </a:pPr>
            <a:fld id="{00000000-1234-1234-1234-123412341234}" type="slidenum">
              <a:rPr lang="en-US" sz="2000" b="0" i="0" u="none" strike="noStrike" cap="none">
                <a:solidFill>
                  <a:srgbClr val="9A9997"/>
                </a:solidFill>
                <a:latin typeface="Arial"/>
                <a:ea typeface="Arial"/>
                <a:cs typeface="Arial"/>
                <a:sym typeface="Arial"/>
              </a:rPr>
              <a:t>49</a:t>
            </a:fld>
            <a:endParaRPr sz="2000" b="0" i="0" u="none" strike="noStrike" cap="none" dirty="0">
              <a:solidFill>
                <a:srgbClr val="9A9997"/>
              </a:solidFill>
              <a:latin typeface="Arial"/>
              <a:ea typeface="Arial"/>
              <a:cs typeface="Arial"/>
              <a:sym typeface="Arial"/>
            </a:endParaRPr>
          </a:p>
        </p:txBody>
      </p:sp>
      <p:sp>
        <p:nvSpPr>
          <p:cNvPr id="605" name="Google Shape;605;p40"/>
          <p:cNvSpPr txBox="1"/>
          <p:nvPr/>
        </p:nvSpPr>
        <p:spPr>
          <a:xfrm>
            <a:off x="5638800" y="7966077"/>
            <a:ext cx="373852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chemeClr val="dk1"/>
                </a:solidFill>
                <a:latin typeface="Gill Sans"/>
                <a:ea typeface="Gill Sans"/>
                <a:cs typeface="Gill Sans"/>
                <a:sym typeface="Gill Sans"/>
              </a:rPr>
              <a:t>Play Therapy  </a:t>
            </a:r>
            <a:endParaRPr dirty="0"/>
          </a:p>
        </p:txBody>
      </p:sp>
      <p:sp>
        <p:nvSpPr>
          <p:cNvPr id="606" name="Google Shape;606;p40"/>
          <p:cNvSpPr txBox="1"/>
          <p:nvPr/>
        </p:nvSpPr>
        <p:spPr>
          <a:xfrm>
            <a:off x="6019801" y="9188451"/>
            <a:ext cx="429155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000000"/>
                </a:solidFill>
                <a:latin typeface="Gill Sans"/>
                <a:ea typeface="Gill Sans"/>
                <a:cs typeface="Gill Sans"/>
                <a:sym typeface="Gill Sans"/>
              </a:rPr>
              <a:t>Drama Therapy </a:t>
            </a:r>
            <a:endParaRPr dirty="0"/>
          </a:p>
        </p:txBody>
      </p:sp>
      <p:sp>
        <p:nvSpPr>
          <p:cNvPr id="607" name="Google Shape;607;p40"/>
          <p:cNvSpPr txBox="1"/>
          <p:nvPr/>
        </p:nvSpPr>
        <p:spPr>
          <a:xfrm>
            <a:off x="12760326" y="7962900"/>
            <a:ext cx="45720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FF0000"/>
                </a:solidFill>
                <a:latin typeface="Gill Sans"/>
                <a:ea typeface="Gill Sans"/>
                <a:cs typeface="Gill Sans"/>
                <a:sym typeface="Gill Sans"/>
              </a:rPr>
              <a:t>Art Therapy  </a:t>
            </a:r>
            <a:endParaRPr dirty="0"/>
          </a:p>
        </p:txBody>
      </p:sp>
      <p:sp>
        <p:nvSpPr>
          <p:cNvPr id="608" name="Google Shape;608;p40"/>
          <p:cNvSpPr txBox="1"/>
          <p:nvPr/>
        </p:nvSpPr>
        <p:spPr>
          <a:xfrm>
            <a:off x="12649200" y="9121777"/>
            <a:ext cx="658064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CC9900"/>
                </a:solidFill>
                <a:latin typeface="Gill Sans"/>
                <a:ea typeface="Gill Sans"/>
                <a:cs typeface="Gill Sans"/>
                <a:sym typeface="Gill Sans"/>
              </a:rPr>
              <a:t>Animal-Assisted Therapy </a:t>
            </a:r>
            <a:endParaRPr dirty="0"/>
          </a:p>
        </p:txBody>
      </p:sp>
      <p:sp>
        <p:nvSpPr>
          <p:cNvPr id="609" name="Google Shape;609;p40"/>
          <p:cNvSpPr txBox="1"/>
          <p:nvPr/>
        </p:nvSpPr>
        <p:spPr>
          <a:xfrm>
            <a:off x="12760326" y="10331451"/>
            <a:ext cx="384432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00FF00"/>
                </a:solidFill>
                <a:latin typeface="Gill Sans"/>
                <a:ea typeface="Gill Sans"/>
                <a:cs typeface="Gill Sans"/>
                <a:sym typeface="Gill Sans"/>
              </a:rPr>
              <a:t>Music Therapy</a:t>
            </a:r>
            <a:endParaRPr dirty="0"/>
          </a:p>
        </p:txBody>
      </p:sp>
      <p:sp>
        <p:nvSpPr>
          <p:cNvPr id="610" name="Google Shape;610;p40"/>
          <p:cNvSpPr txBox="1"/>
          <p:nvPr/>
        </p:nvSpPr>
        <p:spPr>
          <a:xfrm>
            <a:off x="5076826" y="10331451"/>
            <a:ext cx="40110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0A7367"/>
                </a:solidFill>
                <a:latin typeface="Gill Sans"/>
                <a:ea typeface="Gill Sans"/>
                <a:cs typeface="Gill Sans"/>
                <a:sym typeface="Gill Sans"/>
              </a:rPr>
              <a:t>Dance Therapy</a:t>
            </a:r>
            <a:endParaRPr dirty="0"/>
          </a:p>
        </p:txBody>
      </p:sp>
      <p:sp>
        <p:nvSpPr>
          <p:cNvPr id="611" name="Google Shape;611;p40"/>
          <p:cNvSpPr txBox="1"/>
          <p:nvPr/>
        </p:nvSpPr>
        <p:spPr>
          <a:xfrm>
            <a:off x="7162800" y="11734801"/>
            <a:ext cx="391806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F91F00"/>
                </a:solidFill>
                <a:latin typeface="Arial"/>
                <a:ea typeface="Arial"/>
                <a:cs typeface="Arial"/>
                <a:sym typeface="Arial"/>
              </a:rPr>
              <a:t>Bibliotherapy </a:t>
            </a:r>
            <a:endParaRPr dirty="0"/>
          </a:p>
        </p:txBody>
      </p:sp>
      <p:sp>
        <p:nvSpPr>
          <p:cNvPr id="612" name="Google Shape;612;p40"/>
          <p:cNvSpPr txBox="1"/>
          <p:nvPr/>
        </p:nvSpPr>
        <p:spPr>
          <a:xfrm>
            <a:off x="14020801" y="11734801"/>
            <a:ext cx="456246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00B0F0"/>
                </a:solidFill>
                <a:latin typeface="Gill Sans"/>
                <a:ea typeface="Gill Sans"/>
                <a:cs typeface="Gill Sans"/>
                <a:sym typeface="Gill Sans"/>
              </a:rPr>
              <a:t>Sandtray Therapy</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5"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47" name="Google Shape;147;p5"/>
          <p:cNvSpPr txBox="1">
            <a:spLocks noGrp="1"/>
          </p:cNvSpPr>
          <p:nvPr>
            <p:ph type="body" idx="2"/>
          </p:nvPr>
        </p:nvSpPr>
        <p:spPr>
          <a:xfrm>
            <a:off x="1206450" y="3992975"/>
            <a:ext cx="21971100" cy="9023700"/>
          </a:xfrm>
          <a:prstGeom prst="rect">
            <a:avLst/>
          </a:prstGeom>
          <a:noFill/>
          <a:ln>
            <a:noFill/>
          </a:ln>
        </p:spPr>
        <p:txBody>
          <a:bodyPr spcFirstLastPara="1" wrap="square" lIns="50800" tIns="50800" rIns="50800" bIns="50800" anchor="t" anchorCtr="0">
            <a:normAutofit/>
          </a:bodyPr>
          <a:lstStyle/>
          <a:p>
            <a:pPr marL="0" lvl="0" indent="0" algn="ctr" rtl="0">
              <a:lnSpc>
                <a:spcPct val="90000"/>
              </a:lnSpc>
              <a:spcBef>
                <a:spcPts val="0"/>
              </a:spcBef>
              <a:spcAft>
                <a:spcPts val="0"/>
              </a:spcAft>
              <a:buSzPts val="2214"/>
              <a:buNone/>
            </a:pPr>
            <a:r>
              <a:rPr lang="en-US" sz="7300" i="1" dirty="0">
                <a:solidFill>
                  <a:schemeClr val="dk1"/>
                </a:solidFill>
              </a:rPr>
              <a:t>God created</a:t>
            </a:r>
            <a:endParaRPr sz="7300" i="1" dirty="0">
              <a:solidFill>
                <a:schemeClr val="dk1"/>
              </a:solidFill>
            </a:endParaRPr>
          </a:p>
          <a:p>
            <a:pPr marL="0" lvl="0" indent="0" algn="ctr" rtl="0">
              <a:lnSpc>
                <a:spcPct val="90000"/>
              </a:lnSpc>
              <a:spcBef>
                <a:spcPts val="0"/>
              </a:spcBef>
              <a:spcAft>
                <a:spcPts val="0"/>
              </a:spcAft>
              <a:buSzPts val="2214"/>
              <a:buNone/>
            </a:pPr>
            <a:r>
              <a:rPr lang="en-US" sz="7300" i="1" dirty="0">
                <a:solidFill>
                  <a:schemeClr val="dk1"/>
                </a:solidFill>
              </a:rPr>
              <a:t>Sin destroys</a:t>
            </a:r>
            <a:endParaRPr sz="7300" i="1" dirty="0">
              <a:solidFill>
                <a:schemeClr val="dk1"/>
              </a:solidFill>
            </a:endParaRPr>
          </a:p>
          <a:p>
            <a:pPr marL="0" lvl="0" indent="0" algn="ctr" rtl="0">
              <a:lnSpc>
                <a:spcPct val="90000"/>
              </a:lnSpc>
              <a:spcBef>
                <a:spcPts val="0"/>
              </a:spcBef>
              <a:spcAft>
                <a:spcPts val="0"/>
              </a:spcAft>
              <a:buSzPts val="2214"/>
              <a:buNone/>
            </a:pPr>
            <a:r>
              <a:rPr lang="en-US" sz="7300" i="1" dirty="0">
                <a:solidFill>
                  <a:schemeClr val="dk1"/>
                </a:solidFill>
              </a:rPr>
              <a:t>Savior delivers</a:t>
            </a:r>
            <a:endParaRPr sz="7300" i="1" dirty="0">
              <a:solidFill>
                <a:schemeClr val="dk1"/>
              </a:solidFill>
            </a:endParaRPr>
          </a:p>
          <a:p>
            <a:pPr marL="0" lvl="0" indent="0" algn="ctr" rtl="0">
              <a:lnSpc>
                <a:spcPct val="90000"/>
              </a:lnSpc>
              <a:spcBef>
                <a:spcPts val="0"/>
              </a:spcBef>
              <a:spcAft>
                <a:spcPts val="0"/>
              </a:spcAft>
              <a:buSzPts val="2214"/>
              <a:buNone/>
            </a:pPr>
            <a:r>
              <a:rPr lang="en-US" sz="7300" i="1" dirty="0">
                <a:solidFill>
                  <a:schemeClr val="dk1"/>
                </a:solidFill>
              </a:rPr>
              <a:t>Life is temporary</a:t>
            </a:r>
            <a:endParaRPr sz="7300" i="1" dirty="0">
              <a:solidFill>
                <a:schemeClr val="dk1"/>
              </a:solidFill>
            </a:endParaRPr>
          </a:p>
          <a:p>
            <a:pPr marL="0" lvl="0" indent="0" algn="ctr" rtl="0">
              <a:lnSpc>
                <a:spcPct val="90000"/>
              </a:lnSpc>
              <a:spcBef>
                <a:spcPts val="0"/>
              </a:spcBef>
              <a:spcAft>
                <a:spcPts val="0"/>
              </a:spcAft>
              <a:buSzPts val="2214"/>
              <a:buNone/>
            </a:pPr>
            <a:r>
              <a:rPr lang="en-US" sz="7300" i="1" dirty="0">
                <a:solidFill>
                  <a:schemeClr val="dk1"/>
                </a:solidFill>
              </a:rPr>
              <a:t>Eternal life - final destination</a:t>
            </a:r>
            <a:endParaRPr sz="7300" i="1" dirty="0">
              <a:solidFill>
                <a:schemeClr val="dk1"/>
              </a:solidFill>
            </a:endParaRPr>
          </a:p>
        </p:txBody>
      </p:sp>
      <p:sp>
        <p:nvSpPr>
          <p:cNvPr id="148" name="Google Shape;148;p5"/>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dirty="0"/>
              <a:t>Reality</a:t>
            </a:r>
            <a:endParaRPr sz="6900" dirty="0"/>
          </a:p>
        </p:txBody>
      </p:sp>
      <p:sp>
        <p:nvSpPr>
          <p:cNvPr id="149" name="Google Shape;149;p5"/>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50" name="Google Shape;150;p5"/>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51" name="Google Shape;151;p5"/>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52" name="Google Shape;152;p5"/>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SzPts val="8500"/>
              <a:buNone/>
            </a:pPr>
            <a:r>
              <a:rPr lang="en-US" dirty="0">
                <a:latin typeface="Merriweather Sans"/>
                <a:ea typeface="Merriweather Sans"/>
                <a:cs typeface="Merriweather Sans"/>
                <a:sym typeface="Merriweather Sans"/>
              </a:rPr>
              <a:t>Wisdom in Approach </a:t>
            </a:r>
            <a:endParaRPr dirty="0"/>
          </a:p>
        </p:txBody>
      </p:sp>
      <p:sp>
        <p:nvSpPr>
          <p:cNvPr id="618" name="Google Shape;618;p41"/>
          <p:cNvSpPr txBox="1">
            <a:spLocks noGrp="1"/>
          </p:cNvSpPr>
          <p:nvPr>
            <p:ph type="sldNum" idx="12"/>
          </p:nvPr>
        </p:nvSpPr>
        <p:spPr>
          <a:xfrm>
            <a:off x="20570827" y="12854982"/>
            <a:ext cx="307974" cy="718145"/>
          </a:xfrm>
          <a:prstGeom prst="rect">
            <a:avLst/>
          </a:prstGeom>
          <a:noFill/>
          <a:ln>
            <a:noFill/>
          </a:ln>
        </p:spPr>
        <p:txBody>
          <a:bodyPr spcFirstLastPara="1" wrap="square" lIns="50800" tIns="50800" rIns="50800" bIns="50800" anchor="b" anchorCtr="0">
            <a:spAutoFit/>
          </a:bodyPr>
          <a:lstStyle/>
          <a:p>
            <a:pPr marL="0" marR="0" lvl="0" indent="0" algn="ctr" rtl="0">
              <a:lnSpc>
                <a:spcPct val="100000"/>
              </a:lnSpc>
              <a:spcBef>
                <a:spcPts val="0"/>
              </a:spcBef>
              <a:spcAft>
                <a:spcPts val="0"/>
              </a:spcAft>
              <a:buClr>
                <a:srgbClr val="000000"/>
              </a:buClr>
              <a:buSzPts val="1800"/>
              <a:buFont typeface="Helvetica Neue"/>
              <a:buNone/>
            </a:pPr>
            <a:fld id="{00000000-1234-1234-1234-123412341234}" type="slidenum">
              <a:rPr lang="en-US" sz="2000" b="0" i="0" u="none" strike="noStrike" cap="none">
                <a:solidFill>
                  <a:srgbClr val="9A9997"/>
                </a:solidFill>
                <a:latin typeface="Arial"/>
                <a:ea typeface="Arial"/>
                <a:cs typeface="Arial"/>
                <a:sym typeface="Arial"/>
              </a:rPr>
              <a:t>50</a:t>
            </a:fld>
            <a:endParaRPr sz="2000" b="0" i="0" u="none" strike="noStrike" cap="none" dirty="0">
              <a:solidFill>
                <a:srgbClr val="9A9997"/>
              </a:solidFill>
              <a:latin typeface="Arial"/>
              <a:ea typeface="Arial"/>
              <a:cs typeface="Arial"/>
              <a:sym typeface="Arial"/>
            </a:endParaRPr>
          </a:p>
        </p:txBody>
      </p:sp>
      <p:cxnSp>
        <p:nvCxnSpPr>
          <p:cNvPr id="619" name="Google Shape;619;p41"/>
          <p:cNvCxnSpPr/>
          <p:nvPr/>
        </p:nvCxnSpPr>
        <p:spPr>
          <a:xfrm flipH="1">
            <a:off x="6858000" y="4114800"/>
            <a:ext cx="3810000" cy="5791200"/>
          </a:xfrm>
          <a:prstGeom prst="straightConnector1">
            <a:avLst/>
          </a:prstGeom>
          <a:noFill/>
          <a:ln w="25400" cap="flat" cmpd="sng">
            <a:solidFill>
              <a:srgbClr val="000000"/>
            </a:solidFill>
            <a:prstDash val="solid"/>
            <a:round/>
            <a:headEnd type="none" w="med" len="med"/>
            <a:tailEnd type="stealth" w="med" len="med"/>
          </a:ln>
        </p:spPr>
      </p:cxnSp>
      <p:cxnSp>
        <p:nvCxnSpPr>
          <p:cNvPr id="620" name="Google Shape;620;p41"/>
          <p:cNvCxnSpPr/>
          <p:nvPr/>
        </p:nvCxnSpPr>
        <p:spPr>
          <a:xfrm>
            <a:off x="11125200" y="3962400"/>
            <a:ext cx="4114800" cy="5791200"/>
          </a:xfrm>
          <a:prstGeom prst="straightConnector1">
            <a:avLst/>
          </a:prstGeom>
          <a:noFill/>
          <a:ln w="25400" cap="flat" cmpd="sng">
            <a:solidFill>
              <a:srgbClr val="000000"/>
            </a:solidFill>
            <a:prstDash val="solid"/>
            <a:round/>
            <a:headEnd type="none" w="med" len="med"/>
            <a:tailEnd type="stealth" w="med" len="med"/>
          </a:ln>
        </p:spPr>
      </p:cxnSp>
      <p:sp>
        <p:nvSpPr>
          <p:cNvPr id="621" name="Google Shape;621;p41"/>
          <p:cNvSpPr/>
          <p:nvPr/>
        </p:nvSpPr>
        <p:spPr>
          <a:xfrm>
            <a:off x="10515600" y="3505200"/>
            <a:ext cx="914400" cy="914400"/>
          </a:xfrm>
          <a:prstGeom prst="ellipse">
            <a:avLst/>
          </a:prstGeom>
          <a:solidFill>
            <a:schemeClr val="accent1"/>
          </a:solidFill>
          <a:ln w="254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sp>
        <p:nvSpPr>
          <p:cNvPr id="622" name="Google Shape;622;p41"/>
          <p:cNvSpPr txBox="1"/>
          <p:nvPr/>
        </p:nvSpPr>
        <p:spPr>
          <a:xfrm>
            <a:off x="4114801" y="10033001"/>
            <a:ext cx="393569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000000"/>
                </a:solidFill>
                <a:latin typeface="Gill Sans"/>
                <a:ea typeface="Gill Sans"/>
                <a:cs typeface="Gill Sans"/>
                <a:sym typeface="Gill Sans"/>
              </a:rPr>
              <a:t>Child-centered</a:t>
            </a:r>
            <a:endParaRPr dirty="0"/>
          </a:p>
        </p:txBody>
      </p:sp>
      <p:sp>
        <p:nvSpPr>
          <p:cNvPr id="623" name="Google Shape;623;p41"/>
          <p:cNvSpPr txBox="1"/>
          <p:nvPr/>
        </p:nvSpPr>
        <p:spPr>
          <a:xfrm>
            <a:off x="13525501" y="9906001"/>
            <a:ext cx="491352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000000"/>
                </a:solidFill>
                <a:latin typeface="Gill Sans"/>
                <a:ea typeface="Gill Sans"/>
                <a:cs typeface="Gill Sans"/>
                <a:sym typeface="Gill Sans"/>
              </a:rPr>
              <a:t>Directive/ didactic </a:t>
            </a:r>
            <a:endParaRPr dirty="0"/>
          </a:p>
        </p:txBody>
      </p:sp>
      <p:sp>
        <p:nvSpPr>
          <p:cNvPr id="624" name="Google Shape;624;p41"/>
          <p:cNvSpPr txBox="1"/>
          <p:nvPr/>
        </p:nvSpPr>
        <p:spPr>
          <a:xfrm>
            <a:off x="9217026" y="9293227"/>
            <a:ext cx="35301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FF0000"/>
                </a:solidFill>
                <a:latin typeface="Gill Sans"/>
                <a:ea typeface="Gill Sans"/>
                <a:cs typeface="Gill Sans"/>
                <a:sym typeface="Gill Sans"/>
              </a:rPr>
              <a:t>Danger Zone</a:t>
            </a:r>
            <a:endParaRPr dirty="0"/>
          </a:p>
        </p:txBody>
      </p:sp>
      <p:sp>
        <p:nvSpPr>
          <p:cNvPr id="625" name="Google Shape;625;p41"/>
          <p:cNvSpPr txBox="1"/>
          <p:nvPr/>
        </p:nvSpPr>
        <p:spPr>
          <a:xfrm>
            <a:off x="3505201" y="10956926"/>
            <a:ext cx="8468985"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Core = Sufferer</a:t>
            </a:r>
            <a:endParaRPr dirty="0"/>
          </a:p>
          <a:p>
            <a:pPr marL="0" marR="0" lvl="0" indent="0" algn="l"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Resources are found within themselves</a:t>
            </a:r>
            <a:endParaRPr dirty="0"/>
          </a:p>
          <a:p>
            <a:pPr marL="0" marR="0" lvl="0" indent="0" algn="l"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Non-intervening, Rogerian, non-directive</a:t>
            </a:r>
            <a:endParaRPr dirty="0"/>
          </a:p>
        </p:txBody>
      </p:sp>
      <p:sp>
        <p:nvSpPr>
          <p:cNvPr id="626" name="Google Shape;626;p41"/>
          <p:cNvSpPr txBox="1"/>
          <p:nvPr/>
        </p:nvSpPr>
        <p:spPr>
          <a:xfrm>
            <a:off x="12855576" y="10896600"/>
            <a:ext cx="8480424"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Core= Personal Responsibility </a:t>
            </a:r>
            <a:endParaRPr dirty="0"/>
          </a:p>
          <a:p>
            <a:pPr marL="0" marR="0" lvl="0" indent="0" algn="l"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External Intervention</a:t>
            </a:r>
            <a:endParaRPr dirty="0"/>
          </a:p>
          <a:p>
            <a:pPr marL="0" marR="0" lvl="0" indent="0" algn="l"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CBT/ Family Systems/ Reality Therapy </a:t>
            </a:r>
            <a:endParaRPr dirty="0"/>
          </a:p>
        </p:txBody>
      </p:sp>
      <p:sp>
        <p:nvSpPr>
          <p:cNvPr id="627" name="Google Shape;627;p41"/>
          <p:cNvSpPr txBox="1"/>
          <p:nvPr/>
        </p:nvSpPr>
        <p:spPr>
          <a:xfrm>
            <a:off x="7042150" y="2581276"/>
            <a:ext cx="771236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dirty="0">
                <a:solidFill>
                  <a:srgbClr val="7030A0"/>
                </a:solidFill>
                <a:latin typeface="Arial"/>
                <a:ea typeface="Arial"/>
                <a:cs typeface="Arial"/>
                <a:sym typeface="Arial"/>
              </a:rPr>
              <a:t>God as Father &amp; Wise Counselor</a:t>
            </a:r>
            <a:endParaRPr dirty="0"/>
          </a:p>
        </p:txBody>
      </p:sp>
      <p:sp>
        <p:nvSpPr>
          <p:cNvPr id="628" name="Google Shape;628;p41"/>
          <p:cNvSpPr txBox="1"/>
          <p:nvPr/>
        </p:nvSpPr>
        <p:spPr>
          <a:xfrm>
            <a:off x="3352801" y="3873500"/>
            <a:ext cx="6288901"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chemeClr val="dk1"/>
                </a:solidFill>
                <a:latin typeface="Arial"/>
                <a:ea typeface="Arial"/>
                <a:cs typeface="Arial"/>
                <a:sym typeface="Arial"/>
              </a:rPr>
              <a:t>Relational, respectful, </a:t>
            </a:r>
            <a:endParaRPr dirty="0"/>
          </a:p>
          <a:p>
            <a:pPr marL="0" marR="0" lvl="0" indent="0" algn="l" rtl="0">
              <a:lnSpc>
                <a:spcPct val="100000"/>
              </a:lnSpc>
              <a:spcBef>
                <a:spcPts val="0"/>
              </a:spcBef>
              <a:spcAft>
                <a:spcPts val="0"/>
              </a:spcAft>
              <a:buNone/>
            </a:pPr>
            <a:r>
              <a:rPr lang="en-US" sz="3200" b="0" i="0" u="none" strike="noStrike" cap="none" dirty="0">
                <a:solidFill>
                  <a:schemeClr val="dk1"/>
                </a:solidFill>
                <a:latin typeface="Arial"/>
                <a:ea typeface="Arial"/>
                <a:cs typeface="Arial"/>
                <a:sym typeface="Arial"/>
              </a:rPr>
              <a:t>draws out inner world/ motivation,</a:t>
            </a:r>
            <a:endParaRPr dirty="0"/>
          </a:p>
          <a:p>
            <a:pPr marL="0" marR="0" lvl="0" indent="0" algn="l" rtl="0">
              <a:lnSpc>
                <a:spcPct val="100000"/>
              </a:lnSpc>
              <a:spcBef>
                <a:spcPts val="0"/>
              </a:spcBef>
              <a:spcAft>
                <a:spcPts val="0"/>
              </a:spcAft>
              <a:buNone/>
            </a:pPr>
            <a:r>
              <a:rPr lang="en-US" sz="3200" b="0" i="0" u="none" strike="noStrike" cap="none" dirty="0">
                <a:solidFill>
                  <a:schemeClr val="dk1"/>
                </a:solidFill>
                <a:latin typeface="Arial"/>
                <a:ea typeface="Arial"/>
                <a:cs typeface="Arial"/>
                <a:sym typeface="Arial"/>
              </a:rPr>
              <a:t>Listens, reflects, walks along-side</a:t>
            </a:r>
            <a:endParaRPr dirty="0"/>
          </a:p>
        </p:txBody>
      </p:sp>
      <p:sp>
        <p:nvSpPr>
          <p:cNvPr id="629" name="Google Shape;629;p41"/>
          <p:cNvSpPr txBox="1"/>
          <p:nvPr/>
        </p:nvSpPr>
        <p:spPr>
          <a:xfrm>
            <a:off x="12395200" y="3921126"/>
            <a:ext cx="690285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chemeClr val="dk1"/>
                </a:solidFill>
                <a:latin typeface="Arial"/>
                <a:ea typeface="Arial"/>
                <a:cs typeface="Arial"/>
                <a:sym typeface="Arial"/>
              </a:rPr>
              <a:t>Informative, Re-interprets reality,</a:t>
            </a:r>
            <a:endParaRPr dirty="0"/>
          </a:p>
          <a:p>
            <a:pPr marL="0" marR="0" lvl="0" indent="0" algn="l" rtl="0">
              <a:lnSpc>
                <a:spcPct val="100000"/>
              </a:lnSpc>
              <a:spcBef>
                <a:spcPts val="0"/>
              </a:spcBef>
              <a:spcAft>
                <a:spcPts val="0"/>
              </a:spcAft>
              <a:buNone/>
            </a:pPr>
            <a:r>
              <a:rPr lang="en-US" sz="3200" b="0" i="0" u="none" strike="noStrike" cap="none" dirty="0">
                <a:solidFill>
                  <a:schemeClr val="dk1"/>
                </a:solidFill>
                <a:latin typeface="Arial"/>
                <a:ea typeface="Arial"/>
                <a:cs typeface="Arial"/>
                <a:sym typeface="Arial"/>
              </a:rPr>
              <a:t>Encourages, speaks into/ addresses,</a:t>
            </a:r>
            <a:endParaRPr dirty="0"/>
          </a:p>
          <a:p>
            <a:pPr marL="0" marR="0" lvl="0" indent="0" algn="l" rtl="0">
              <a:lnSpc>
                <a:spcPct val="100000"/>
              </a:lnSpc>
              <a:spcBef>
                <a:spcPts val="0"/>
              </a:spcBef>
              <a:spcAft>
                <a:spcPts val="0"/>
              </a:spcAft>
              <a:buNone/>
            </a:pPr>
            <a:r>
              <a:rPr lang="en-US" sz="3200" b="0" i="0" u="none" strike="noStrike" cap="none" dirty="0">
                <a:solidFill>
                  <a:schemeClr val="dk1"/>
                </a:solidFill>
                <a:latin typeface="Arial"/>
                <a:ea typeface="Arial"/>
                <a:cs typeface="Arial"/>
                <a:sym typeface="Arial"/>
              </a:rPr>
              <a:t> rebukes when needed</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2"/>
          <p:cNvSpPr txBox="1"/>
          <p:nvPr/>
        </p:nvSpPr>
        <p:spPr>
          <a:xfrm>
            <a:off x="20113627" y="13131800"/>
            <a:ext cx="307974" cy="279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2000" b="0" i="0" u="none" strike="noStrike" cap="none">
                <a:solidFill>
                  <a:srgbClr val="9A9997"/>
                </a:solidFill>
                <a:latin typeface="Arial"/>
                <a:ea typeface="Arial"/>
                <a:cs typeface="Arial"/>
                <a:sym typeface="Arial"/>
              </a:rPr>
              <a:t>51</a:t>
            </a:fld>
            <a:endParaRPr sz="2000" b="0" i="0" u="none" strike="noStrike" cap="none" dirty="0">
              <a:solidFill>
                <a:srgbClr val="9A9997"/>
              </a:solidFill>
              <a:latin typeface="Arial"/>
              <a:ea typeface="Arial"/>
              <a:cs typeface="Arial"/>
              <a:sym typeface="Arial"/>
            </a:endParaRPr>
          </a:p>
        </p:txBody>
      </p:sp>
      <p:sp>
        <p:nvSpPr>
          <p:cNvPr id="635" name="Google Shape;635;p42"/>
          <p:cNvSpPr/>
          <p:nvPr/>
        </p:nvSpPr>
        <p:spPr>
          <a:xfrm>
            <a:off x="8519997" y="592901"/>
            <a:ext cx="7341753" cy="2369880"/>
          </a:xfrm>
          <a:prstGeom prst="rect">
            <a:avLst/>
          </a:prstGeom>
          <a:noFill/>
          <a:ln>
            <a:noFill/>
          </a:ln>
        </p:spPr>
        <p:txBody>
          <a:bodyPr spcFirstLastPara="1" wrap="square" lIns="76200" tIns="76200" rIns="76200" bIns="76200" anchor="t" anchorCtr="0">
            <a:spAutoFit/>
          </a:bodyPr>
          <a:lstStyle/>
          <a:p>
            <a:pPr marL="0" marR="0" lvl="0" indent="0" algn="l" rtl="0">
              <a:lnSpc>
                <a:spcPct val="100000"/>
              </a:lnSpc>
              <a:spcBef>
                <a:spcPts val="0"/>
              </a:spcBef>
              <a:spcAft>
                <a:spcPts val="0"/>
              </a:spcAft>
              <a:buNone/>
            </a:pPr>
            <a:r>
              <a:rPr lang="en-US" sz="14400" b="0" i="0" u="none" strike="noStrike" cap="none" dirty="0">
                <a:solidFill>
                  <a:srgbClr val="234271"/>
                </a:solidFill>
                <a:latin typeface="Arial"/>
                <a:ea typeface="Arial"/>
                <a:cs typeface="Arial"/>
                <a:sym typeface="Arial"/>
              </a:rPr>
              <a:t>Evaluate</a:t>
            </a:r>
            <a:endParaRPr dirty="0"/>
          </a:p>
        </p:txBody>
      </p:sp>
      <p:sp>
        <p:nvSpPr>
          <p:cNvPr id="636" name="Google Shape;636;p42"/>
          <p:cNvSpPr/>
          <p:nvPr/>
        </p:nvSpPr>
        <p:spPr>
          <a:xfrm>
            <a:off x="1532238" y="3657601"/>
            <a:ext cx="20734637" cy="3108543"/>
          </a:xfrm>
          <a:prstGeom prst="rect">
            <a:avLst/>
          </a:prstGeom>
          <a:noFill/>
          <a:ln>
            <a:noFill/>
          </a:ln>
        </p:spPr>
        <p:txBody>
          <a:bodyPr spcFirstLastPara="1" wrap="square" lIns="76200" tIns="76200" rIns="76200" bIns="76200" anchor="t" anchorCtr="0">
            <a:spAutoFit/>
          </a:bodyPr>
          <a:lstStyle/>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1. How does this child see themselves and the</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 world around them? </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(Becoming an expert at know the child)</a:t>
            </a:r>
            <a:endParaRPr dirty="0"/>
          </a:p>
        </p:txBody>
      </p:sp>
      <p:sp>
        <p:nvSpPr>
          <p:cNvPr id="637" name="Google Shape;637;p42"/>
          <p:cNvSpPr/>
          <p:nvPr/>
        </p:nvSpPr>
        <p:spPr>
          <a:xfrm>
            <a:off x="1532238" y="7132896"/>
            <a:ext cx="14954768" cy="2123658"/>
          </a:xfrm>
          <a:prstGeom prst="rect">
            <a:avLst/>
          </a:prstGeom>
          <a:noFill/>
          <a:ln>
            <a:noFill/>
          </a:ln>
        </p:spPr>
        <p:txBody>
          <a:bodyPr spcFirstLastPara="1" wrap="square" lIns="76200" tIns="76200" rIns="76200" bIns="76200" anchor="t" anchorCtr="0">
            <a:spAutoFit/>
          </a:bodyPr>
          <a:lstStyle/>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2. How should they be viewing life?</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 (Knowing Scripture) </a:t>
            </a:r>
            <a:endParaRPr dirty="0"/>
          </a:p>
        </p:txBody>
      </p:sp>
      <p:sp>
        <p:nvSpPr>
          <p:cNvPr id="638" name="Google Shape;638;p42"/>
          <p:cNvSpPr/>
          <p:nvPr/>
        </p:nvSpPr>
        <p:spPr>
          <a:xfrm>
            <a:off x="1532239" y="10023257"/>
            <a:ext cx="20136270" cy="3108543"/>
          </a:xfrm>
          <a:prstGeom prst="rect">
            <a:avLst/>
          </a:prstGeom>
          <a:noFill/>
          <a:ln>
            <a:noFill/>
          </a:ln>
        </p:spPr>
        <p:txBody>
          <a:bodyPr spcFirstLastPara="1" wrap="square" lIns="76200" tIns="76200" rIns="76200" bIns="76200" anchor="t" anchorCtr="0">
            <a:spAutoFit/>
          </a:bodyPr>
          <a:lstStyle/>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3. How do I help them get there? </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(Speaking creatively and</a:t>
            </a:r>
            <a:r>
              <a:rPr lang="en-US" sz="6400" dirty="0">
                <a:solidFill>
                  <a:schemeClr val="dk1"/>
                </a:solidFill>
              </a:rPr>
              <a:t> </a:t>
            </a:r>
            <a:r>
              <a:rPr lang="en-US" sz="6400" b="0" i="0" u="none" strike="noStrike" cap="none" dirty="0">
                <a:solidFill>
                  <a:schemeClr val="dk1"/>
                </a:solidFill>
                <a:latin typeface="Arial"/>
                <a:ea typeface="Arial"/>
                <a:cs typeface="Arial"/>
                <a:sym typeface="Arial"/>
              </a:rPr>
              <a:t>redemptively into their world)</a:t>
            </a:r>
            <a:endParaRP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0"/>
                                  </p:stCondLst>
                                  <p:childTnLst>
                                    <p:set>
                                      <p:cBhvr>
                                        <p:cTn id="6" dur="1" fill="hold">
                                          <p:stCondLst>
                                            <p:cond delay="0"/>
                                          </p:stCondLst>
                                        </p:cTn>
                                        <p:tgtEl>
                                          <p:spTgt spid="635"/>
                                        </p:tgtEl>
                                        <p:attrNameLst>
                                          <p:attrName>style.visibility</p:attrName>
                                        </p:attrNameLst>
                                      </p:cBhvr>
                                      <p:to>
                                        <p:strVal val="visible"/>
                                      </p:to>
                                    </p:set>
                                    <p:anim calcmode="lin" valueType="num">
                                      <p:cBhvr additive="base">
                                        <p:cTn id="7" dur="500"/>
                                        <p:tgtEl>
                                          <p:spTgt spid="635"/>
                                        </p:tgtEl>
                                        <p:attrNameLst>
                                          <p:attrName>ppt_w</p:attrName>
                                        </p:attrNameLst>
                                      </p:cBhvr>
                                      <p:tavLst>
                                        <p:tav tm="0">
                                          <p:val>
                                            <p:strVal val="0"/>
                                          </p:val>
                                        </p:tav>
                                        <p:tav tm="100000">
                                          <p:val>
                                            <p:strVal val="#ppt_w"/>
                                          </p:val>
                                        </p:tav>
                                      </p:tavLst>
                                    </p:anim>
                                    <p:anim calcmode="lin" valueType="num">
                                      <p:cBhvr additive="base">
                                        <p:cTn id="8" dur="500"/>
                                        <p:tgtEl>
                                          <p:spTgt spid="63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36"/>
                                        </p:tgtEl>
                                        <p:attrNameLst>
                                          <p:attrName>style.visibility</p:attrName>
                                        </p:attrNameLst>
                                      </p:cBhvr>
                                      <p:to>
                                        <p:strVal val="visible"/>
                                      </p:to>
                                    </p:set>
                                    <p:anim calcmode="lin" valueType="num">
                                      <p:cBhvr additive="base">
                                        <p:cTn id="13" dur="500"/>
                                        <p:tgtEl>
                                          <p:spTgt spid="636"/>
                                        </p:tgtEl>
                                        <p:attrNameLst>
                                          <p:attrName>ppt_w</p:attrName>
                                        </p:attrNameLst>
                                      </p:cBhvr>
                                      <p:tavLst>
                                        <p:tav tm="0">
                                          <p:val>
                                            <p:strVal val="0"/>
                                          </p:val>
                                        </p:tav>
                                        <p:tav tm="100000">
                                          <p:val>
                                            <p:strVal val="#ppt_w"/>
                                          </p:val>
                                        </p:tav>
                                      </p:tavLst>
                                    </p:anim>
                                    <p:anim calcmode="lin" valueType="num">
                                      <p:cBhvr additive="base">
                                        <p:cTn id="14" dur="500"/>
                                        <p:tgtEl>
                                          <p:spTgt spid="636"/>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37"/>
                                        </p:tgtEl>
                                        <p:attrNameLst>
                                          <p:attrName>style.visibility</p:attrName>
                                        </p:attrNameLst>
                                      </p:cBhvr>
                                      <p:to>
                                        <p:strVal val="visible"/>
                                      </p:to>
                                    </p:set>
                                    <p:anim calcmode="lin" valueType="num">
                                      <p:cBhvr additive="base">
                                        <p:cTn id="19" dur="500"/>
                                        <p:tgtEl>
                                          <p:spTgt spid="637"/>
                                        </p:tgtEl>
                                        <p:attrNameLst>
                                          <p:attrName>ppt_w</p:attrName>
                                        </p:attrNameLst>
                                      </p:cBhvr>
                                      <p:tavLst>
                                        <p:tav tm="0">
                                          <p:val>
                                            <p:strVal val="0"/>
                                          </p:val>
                                        </p:tav>
                                        <p:tav tm="100000">
                                          <p:val>
                                            <p:strVal val="#ppt_w"/>
                                          </p:val>
                                        </p:tav>
                                      </p:tavLst>
                                    </p:anim>
                                    <p:anim calcmode="lin" valueType="num">
                                      <p:cBhvr additive="base">
                                        <p:cTn id="20" dur="500"/>
                                        <p:tgtEl>
                                          <p:spTgt spid="637"/>
                                        </p:tgtEl>
                                        <p:attrNameLst>
                                          <p:attrName>ppt_h</p:attrName>
                                        </p:attrNameLst>
                                      </p:cBhvr>
                                      <p:tavLst>
                                        <p:tav tm="0">
                                          <p:val>
                                            <p:strVal val="0"/>
                                          </p:val>
                                        </p:tav>
                                        <p:tav tm="100000">
                                          <p:val>
                                            <p:strVal val="#ppt_h"/>
                                          </p:val>
                                        </p:tav>
                                      </p:tavLst>
                                    </p:anim>
                                  </p:childTnLst>
                                </p:cTn>
                              </p:par>
                            </p:childTnLst>
                          </p:cTn>
                        </p:par>
                        <p:par>
                          <p:cTn id="21" fill="hold">
                            <p:stCondLst>
                              <p:cond delay="500"/>
                            </p:stCondLst>
                            <p:childTnLst>
                              <p:par>
                                <p:cTn id="22" presetID="23" presetClass="entr" presetSubtype="16" fill="hold" nodeType="afterEffect">
                                  <p:stCondLst>
                                    <p:cond delay="1000"/>
                                  </p:stCondLst>
                                  <p:childTnLst>
                                    <p:set>
                                      <p:cBhvr>
                                        <p:cTn id="23" dur="1" fill="hold">
                                          <p:stCondLst>
                                            <p:cond delay="0"/>
                                          </p:stCondLst>
                                        </p:cTn>
                                        <p:tgtEl>
                                          <p:spTgt spid="638"/>
                                        </p:tgtEl>
                                        <p:attrNameLst>
                                          <p:attrName>style.visibility</p:attrName>
                                        </p:attrNameLst>
                                      </p:cBhvr>
                                      <p:to>
                                        <p:strVal val="visible"/>
                                      </p:to>
                                    </p:set>
                                    <p:anim calcmode="lin" valueType="num">
                                      <p:cBhvr additive="base">
                                        <p:cTn id="24" dur="500"/>
                                        <p:tgtEl>
                                          <p:spTgt spid="638"/>
                                        </p:tgtEl>
                                        <p:attrNameLst>
                                          <p:attrName>ppt_w</p:attrName>
                                        </p:attrNameLst>
                                      </p:cBhvr>
                                      <p:tavLst>
                                        <p:tav tm="0">
                                          <p:val>
                                            <p:strVal val="0"/>
                                          </p:val>
                                        </p:tav>
                                        <p:tav tm="100000">
                                          <p:val>
                                            <p:strVal val="#ppt_w"/>
                                          </p:val>
                                        </p:tav>
                                      </p:tavLst>
                                    </p:anim>
                                    <p:anim calcmode="lin" valueType="num">
                                      <p:cBhvr additive="base">
                                        <p:cTn id="25" dur="500"/>
                                        <p:tgtEl>
                                          <p:spTgt spid="63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43" descr="Lowe, tree copy.pdf"/>
          <p:cNvPicPr preferRelativeResize="0">
            <a:picLocks noGrp="1"/>
          </p:cNvPicPr>
          <p:nvPr>
            <p:ph type="body" idx="1"/>
          </p:nvPr>
        </p:nvPicPr>
        <p:blipFill rotWithShape="1">
          <a:blip r:embed="rId3">
            <a:alphaModFix/>
          </a:blip>
          <a:srcRect/>
          <a:stretch/>
        </p:blipFill>
        <p:spPr>
          <a:xfrm>
            <a:off x="770312" y="0"/>
            <a:ext cx="10384677" cy="13442950"/>
          </a:xfrm>
          <a:prstGeom prst="rect">
            <a:avLst/>
          </a:prstGeom>
          <a:noFill/>
          <a:ln>
            <a:noFill/>
          </a:ln>
        </p:spPr>
      </p:pic>
      <p:sp>
        <p:nvSpPr>
          <p:cNvPr id="644" name="Google Shape;644;p43"/>
          <p:cNvSpPr txBox="1"/>
          <p:nvPr/>
        </p:nvSpPr>
        <p:spPr>
          <a:xfrm>
            <a:off x="12603891" y="4176584"/>
            <a:ext cx="10384677" cy="62478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0" i="0" u="none" strike="noStrike" cap="none" dirty="0">
                <a:solidFill>
                  <a:srgbClr val="424547"/>
                </a:solidFill>
                <a:highlight>
                  <a:srgbClr val="FFFFFF"/>
                </a:highlight>
                <a:latin typeface="Arial"/>
                <a:ea typeface="Arial"/>
                <a:cs typeface="Arial"/>
                <a:sym typeface="Arial"/>
              </a:rPr>
              <a:t>For no good tree bears bad fruit, nor again </a:t>
            </a:r>
            <a:endParaRPr dirty="0"/>
          </a:p>
          <a:p>
            <a:pPr marL="0" marR="0" lvl="0" indent="0" algn="ctr" rtl="0">
              <a:lnSpc>
                <a:spcPct val="100000"/>
              </a:lnSpc>
              <a:spcBef>
                <a:spcPts val="0"/>
              </a:spcBef>
              <a:spcAft>
                <a:spcPts val="0"/>
              </a:spcAft>
              <a:buNone/>
            </a:pPr>
            <a:r>
              <a:rPr lang="en-US" sz="4000" b="0" i="0" u="none" strike="noStrike" cap="none" dirty="0">
                <a:solidFill>
                  <a:srgbClr val="424547"/>
                </a:solidFill>
                <a:highlight>
                  <a:srgbClr val="FFFFFF"/>
                </a:highlight>
                <a:latin typeface="Arial"/>
                <a:ea typeface="Arial"/>
                <a:cs typeface="Arial"/>
                <a:sym typeface="Arial"/>
              </a:rPr>
              <a:t>does a bad tree bear good fruit, </a:t>
            </a:r>
            <a:r>
              <a:rPr lang="en-US" sz="4000" b="0" i="0" u="none" strike="noStrike" cap="none" baseline="30000" dirty="0">
                <a:solidFill>
                  <a:srgbClr val="424547"/>
                </a:solidFill>
                <a:highlight>
                  <a:srgbClr val="FFFFFF"/>
                </a:highlight>
                <a:latin typeface="Arial"/>
                <a:ea typeface="Arial"/>
                <a:cs typeface="Arial"/>
                <a:sym typeface="Arial"/>
              </a:rPr>
              <a:t>44 </a:t>
            </a:r>
            <a:r>
              <a:rPr lang="en-US" sz="4000" b="0" i="0" u="none" strike="noStrike" cap="none" dirty="0">
                <a:solidFill>
                  <a:srgbClr val="424547"/>
                </a:solidFill>
                <a:highlight>
                  <a:srgbClr val="FFFFFF"/>
                </a:highlight>
                <a:latin typeface="Arial"/>
                <a:ea typeface="Arial"/>
                <a:cs typeface="Arial"/>
                <a:sym typeface="Arial"/>
              </a:rPr>
              <a:t>for each </a:t>
            </a:r>
            <a:endParaRPr dirty="0"/>
          </a:p>
          <a:p>
            <a:pPr marL="0" marR="0" lvl="0" indent="0" algn="ctr" rtl="0">
              <a:lnSpc>
                <a:spcPct val="100000"/>
              </a:lnSpc>
              <a:spcBef>
                <a:spcPts val="0"/>
              </a:spcBef>
              <a:spcAft>
                <a:spcPts val="0"/>
              </a:spcAft>
              <a:buNone/>
            </a:pPr>
            <a:r>
              <a:rPr lang="en-US" sz="4000" b="0" i="0" u="none" strike="noStrike" cap="none" dirty="0">
                <a:solidFill>
                  <a:srgbClr val="424547"/>
                </a:solidFill>
                <a:highlight>
                  <a:srgbClr val="FFFFFF"/>
                </a:highlight>
                <a:latin typeface="Arial"/>
                <a:ea typeface="Arial"/>
                <a:cs typeface="Arial"/>
                <a:sym typeface="Arial"/>
              </a:rPr>
              <a:t>tree is known by its own fruit. </a:t>
            </a:r>
            <a:endParaRPr dirty="0"/>
          </a:p>
          <a:p>
            <a:pPr marL="0" marR="0" lvl="0" indent="0" algn="ctr" rtl="0">
              <a:lnSpc>
                <a:spcPct val="100000"/>
              </a:lnSpc>
              <a:spcBef>
                <a:spcPts val="0"/>
              </a:spcBef>
              <a:spcAft>
                <a:spcPts val="0"/>
              </a:spcAft>
              <a:buNone/>
            </a:pPr>
            <a:r>
              <a:rPr lang="en-US" sz="4000" b="0" i="0" u="none" strike="noStrike" cap="none" dirty="0">
                <a:solidFill>
                  <a:srgbClr val="424547"/>
                </a:solidFill>
                <a:highlight>
                  <a:srgbClr val="FFFFFF"/>
                </a:highlight>
                <a:latin typeface="Arial"/>
                <a:ea typeface="Arial"/>
                <a:cs typeface="Arial"/>
                <a:sym typeface="Arial"/>
              </a:rPr>
              <a:t>For figs are not gathered from thornbushes, nor are grapes picked from a bramble bush. </a:t>
            </a:r>
            <a:endParaRPr dirty="0"/>
          </a:p>
          <a:p>
            <a:pPr marL="0" marR="0" lvl="0" indent="0" algn="ctr" rtl="0">
              <a:lnSpc>
                <a:spcPct val="100000"/>
              </a:lnSpc>
              <a:spcBef>
                <a:spcPts val="0"/>
              </a:spcBef>
              <a:spcAft>
                <a:spcPts val="0"/>
              </a:spcAft>
              <a:buNone/>
            </a:pPr>
            <a:r>
              <a:rPr lang="en-US" sz="4000" b="0" i="0" u="none" strike="noStrike" cap="none" baseline="30000" dirty="0">
                <a:solidFill>
                  <a:srgbClr val="424547"/>
                </a:solidFill>
                <a:highlight>
                  <a:srgbClr val="FFFFFF"/>
                </a:highlight>
                <a:latin typeface="Arial"/>
                <a:ea typeface="Arial"/>
                <a:cs typeface="Arial"/>
                <a:sym typeface="Arial"/>
              </a:rPr>
              <a:t>45 </a:t>
            </a:r>
            <a:r>
              <a:rPr lang="en-US" sz="4000" b="0" i="0" u="none" strike="noStrike" cap="none" dirty="0">
                <a:solidFill>
                  <a:srgbClr val="424547"/>
                </a:solidFill>
                <a:highlight>
                  <a:srgbClr val="FFFFFF"/>
                </a:highlight>
                <a:latin typeface="Arial"/>
                <a:ea typeface="Arial"/>
                <a:cs typeface="Arial"/>
                <a:sym typeface="Arial"/>
              </a:rPr>
              <a:t>The good person out of the good treasure of his heart produces good, and the evil </a:t>
            </a:r>
            <a:endParaRPr dirty="0"/>
          </a:p>
          <a:p>
            <a:pPr marL="0" marR="0" lvl="0" indent="0" algn="ctr" rtl="0">
              <a:lnSpc>
                <a:spcPct val="100000"/>
              </a:lnSpc>
              <a:spcBef>
                <a:spcPts val="0"/>
              </a:spcBef>
              <a:spcAft>
                <a:spcPts val="0"/>
              </a:spcAft>
              <a:buNone/>
            </a:pPr>
            <a:r>
              <a:rPr lang="en-US" sz="4000" b="0" i="0" u="none" strike="noStrike" cap="none" dirty="0">
                <a:solidFill>
                  <a:srgbClr val="424547"/>
                </a:solidFill>
                <a:highlight>
                  <a:srgbClr val="FFFFFF"/>
                </a:highlight>
                <a:latin typeface="Arial"/>
                <a:ea typeface="Arial"/>
                <a:cs typeface="Arial"/>
                <a:sym typeface="Arial"/>
              </a:rPr>
              <a:t>person out of his evil treasure produces evil, </a:t>
            </a:r>
            <a:endParaRPr dirty="0"/>
          </a:p>
          <a:p>
            <a:pPr marL="0" marR="0" lvl="0" indent="0" algn="ctr" rtl="0">
              <a:lnSpc>
                <a:spcPct val="100000"/>
              </a:lnSpc>
              <a:spcBef>
                <a:spcPts val="0"/>
              </a:spcBef>
              <a:spcAft>
                <a:spcPts val="0"/>
              </a:spcAft>
              <a:buNone/>
            </a:pPr>
            <a:r>
              <a:rPr lang="en-US" sz="4000" b="0" i="0" u="none" strike="noStrike" cap="none" dirty="0">
                <a:solidFill>
                  <a:srgbClr val="424547"/>
                </a:solidFill>
                <a:highlight>
                  <a:srgbClr val="FFFFFF"/>
                </a:highlight>
                <a:latin typeface="Arial"/>
                <a:ea typeface="Arial"/>
                <a:cs typeface="Arial"/>
                <a:sym typeface="Arial"/>
              </a:rPr>
              <a:t>for out of the abundance of the heart his </a:t>
            </a:r>
            <a:endParaRPr dirty="0"/>
          </a:p>
          <a:p>
            <a:pPr marL="0" marR="0" lvl="0" indent="0" algn="ctr" rtl="0">
              <a:lnSpc>
                <a:spcPct val="100000"/>
              </a:lnSpc>
              <a:spcBef>
                <a:spcPts val="0"/>
              </a:spcBef>
              <a:spcAft>
                <a:spcPts val="0"/>
              </a:spcAft>
              <a:buNone/>
            </a:pPr>
            <a:r>
              <a:rPr lang="en-US" sz="4000" b="0" i="0" u="none" strike="noStrike" cap="none" dirty="0">
                <a:solidFill>
                  <a:srgbClr val="424547"/>
                </a:solidFill>
                <a:highlight>
                  <a:srgbClr val="FFFFFF"/>
                </a:highlight>
                <a:latin typeface="Arial"/>
                <a:ea typeface="Arial"/>
                <a:cs typeface="Arial"/>
                <a:sym typeface="Arial"/>
              </a:rPr>
              <a:t>mouth speaks.</a:t>
            </a:r>
            <a:endParaRPr sz="4000" b="0" i="0" u="none" strike="noStrike" cap="none" dirty="0">
              <a:solidFill>
                <a:srgbClr val="000000"/>
              </a:solidFill>
              <a:latin typeface="Arial"/>
              <a:ea typeface="Arial"/>
              <a:cs typeface="Arial"/>
              <a:sym typeface="Arial"/>
            </a:endParaRPr>
          </a:p>
        </p:txBody>
      </p:sp>
      <p:sp>
        <p:nvSpPr>
          <p:cNvPr id="645" name="Google Shape;645;p43"/>
          <p:cNvSpPr/>
          <p:nvPr/>
        </p:nvSpPr>
        <p:spPr>
          <a:xfrm>
            <a:off x="15319151" y="2071470"/>
            <a:ext cx="422423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0" i="0" u="none" strike="noStrike" cap="none" dirty="0">
                <a:solidFill>
                  <a:schemeClr val="dk1"/>
                </a:solidFill>
                <a:latin typeface="Arial"/>
                <a:ea typeface="Arial"/>
                <a:cs typeface="Arial"/>
                <a:sym typeface="Arial"/>
              </a:rPr>
              <a:t>Luke 6:43-45</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44"/>
          <p:cNvSpPr/>
          <p:nvPr/>
        </p:nvSpPr>
        <p:spPr>
          <a:xfrm>
            <a:off x="6096000" y="3200400"/>
            <a:ext cx="11734800" cy="9296400"/>
          </a:xfrm>
          <a:prstGeom prst="rect">
            <a:avLst/>
          </a:prstGeom>
          <a:solidFill>
            <a:srgbClr val="CC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651" name="Google Shape;651;p44"/>
          <p:cNvSpPr/>
          <p:nvPr/>
        </p:nvSpPr>
        <p:spPr>
          <a:xfrm>
            <a:off x="7162800" y="4267200"/>
            <a:ext cx="9448800" cy="70104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652" name="Google Shape;652;p44"/>
          <p:cNvSpPr/>
          <p:nvPr/>
        </p:nvSpPr>
        <p:spPr>
          <a:xfrm>
            <a:off x="8512176" y="5486400"/>
            <a:ext cx="6423024" cy="4724400"/>
          </a:xfrm>
          <a:prstGeom prst="rect">
            <a:avLst/>
          </a:prstGeom>
          <a:solidFill>
            <a:srgbClr val="CC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653" name="Google Shape;653;p44"/>
          <p:cNvSpPr/>
          <p:nvPr/>
        </p:nvSpPr>
        <p:spPr>
          <a:xfrm>
            <a:off x="9667876" y="6553200"/>
            <a:ext cx="4114800" cy="2743200"/>
          </a:xfrm>
          <a:prstGeom prst="rect">
            <a:avLst/>
          </a:prstGeom>
          <a:solidFill>
            <a:srgbClr val="CC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654" name="Google Shape;654;p44"/>
          <p:cNvSpPr txBox="1"/>
          <p:nvPr/>
        </p:nvSpPr>
        <p:spPr>
          <a:xfrm>
            <a:off x="3505200" y="2286001"/>
            <a:ext cx="980268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Put all the people you are closest to in the 1</a:t>
            </a:r>
            <a:r>
              <a:rPr lang="en-US" sz="3200" b="1" i="0" u="none" strike="noStrike" cap="none" baseline="30000" dirty="0">
                <a:solidFill>
                  <a:schemeClr val="dk1"/>
                </a:solidFill>
                <a:latin typeface="Arial"/>
                <a:ea typeface="Arial"/>
                <a:cs typeface="Arial"/>
                <a:sym typeface="Arial"/>
              </a:rPr>
              <a:t>st</a:t>
            </a:r>
            <a:r>
              <a:rPr lang="en-US" sz="3200" b="1" i="0" u="none" strike="noStrike" cap="none" dirty="0">
                <a:solidFill>
                  <a:schemeClr val="dk1"/>
                </a:solidFill>
                <a:latin typeface="Arial"/>
                <a:ea typeface="Arial"/>
                <a:cs typeface="Arial"/>
                <a:sym typeface="Arial"/>
              </a:rPr>
              <a:t> box</a:t>
            </a:r>
            <a:endParaRPr dirty="0"/>
          </a:p>
        </p:txBody>
      </p:sp>
      <p:sp>
        <p:nvSpPr>
          <p:cNvPr id="655" name="Google Shape;655;p44"/>
          <p:cNvSpPr/>
          <p:nvPr/>
        </p:nvSpPr>
        <p:spPr>
          <a:xfrm>
            <a:off x="10668000" y="7315200"/>
            <a:ext cx="2133600" cy="1219200"/>
          </a:xfrm>
          <a:prstGeom prst="rect">
            <a:avLst/>
          </a:prstGeom>
          <a:solidFill>
            <a:srgbClr val="CC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b="0" i="0" u="none" strike="noStrike" cap="none" dirty="0">
                <a:solidFill>
                  <a:srgbClr val="9F9F9F"/>
                </a:solidFill>
                <a:latin typeface="Arial"/>
                <a:ea typeface="Arial"/>
                <a:cs typeface="Arial"/>
                <a:sym typeface="Arial"/>
              </a:rPr>
              <a:t>Name</a:t>
            </a:r>
            <a:endParaRPr dirty="0"/>
          </a:p>
        </p:txBody>
      </p:sp>
      <p:sp>
        <p:nvSpPr>
          <p:cNvPr id="656" name="Google Shape;656;p44"/>
          <p:cNvSpPr txBox="1"/>
          <p:nvPr/>
        </p:nvSpPr>
        <p:spPr>
          <a:xfrm>
            <a:off x="3184527" y="3962400"/>
            <a:ext cx="5556329"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People you are slightly less</a:t>
            </a:r>
            <a:endParaRPr dirty="0"/>
          </a:p>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 close to in the 3</a:t>
            </a:r>
            <a:r>
              <a:rPr lang="en-US" sz="3200" b="1" i="0" u="none" strike="noStrike" cap="none" baseline="30000" dirty="0">
                <a:solidFill>
                  <a:schemeClr val="dk1"/>
                </a:solidFill>
                <a:latin typeface="Arial"/>
                <a:ea typeface="Arial"/>
                <a:cs typeface="Arial"/>
                <a:sym typeface="Arial"/>
              </a:rPr>
              <a:t>rd</a:t>
            </a:r>
            <a:r>
              <a:rPr lang="en-US" sz="3200" b="1" i="0" u="none" strike="noStrike" cap="none" dirty="0">
                <a:solidFill>
                  <a:schemeClr val="dk1"/>
                </a:solidFill>
                <a:latin typeface="Arial"/>
                <a:ea typeface="Arial"/>
                <a:cs typeface="Arial"/>
                <a:sym typeface="Arial"/>
              </a:rPr>
              <a:t> box</a:t>
            </a:r>
            <a:endParaRPr dirty="0"/>
          </a:p>
        </p:txBody>
      </p:sp>
      <p:sp>
        <p:nvSpPr>
          <p:cNvPr id="657" name="Google Shape;657;p44"/>
          <p:cNvSpPr txBox="1"/>
          <p:nvPr/>
        </p:nvSpPr>
        <p:spPr>
          <a:xfrm>
            <a:off x="3048001" y="5940426"/>
            <a:ext cx="3187091"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Continue with </a:t>
            </a:r>
            <a:endParaRPr dirty="0"/>
          </a:p>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adding people</a:t>
            </a:r>
            <a:endParaRPr dirty="0"/>
          </a:p>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 you feel are a </a:t>
            </a:r>
            <a:endParaRPr dirty="0"/>
          </a:p>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part of your</a:t>
            </a:r>
            <a:endParaRPr dirty="0"/>
          </a:p>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 life, but not as </a:t>
            </a:r>
            <a:endParaRPr dirty="0"/>
          </a:p>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close to.</a:t>
            </a:r>
            <a:endParaRPr dirty="0"/>
          </a:p>
        </p:txBody>
      </p:sp>
      <p:cxnSp>
        <p:nvCxnSpPr>
          <p:cNvPr id="658" name="Google Shape;658;p44"/>
          <p:cNvCxnSpPr/>
          <p:nvPr/>
        </p:nvCxnSpPr>
        <p:spPr>
          <a:xfrm>
            <a:off x="5784850" y="7197726"/>
            <a:ext cx="1981200" cy="762000"/>
          </a:xfrm>
          <a:prstGeom prst="straightConnector1">
            <a:avLst/>
          </a:prstGeom>
          <a:noFill/>
          <a:ln w="9525" cap="flat" cmpd="sng">
            <a:solidFill>
              <a:srgbClr val="009FFF"/>
            </a:solidFill>
            <a:prstDash val="solid"/>
            <a:round/>
            <a:headEnd type="none" w="sm" len="sm"/>
            <a:tailEnd type="stealth" w="med" len="med"/>
          </a:ln>
        </p:spPr>
      </p:cxnSp>
      <p:cxnSp>
        <p:nvCxnSpPr>
          <p:cNvPr id="659" name="Google Shape;659;p44"/>
          <p:cNvCxnSpPr/>
          <p:nvPr/>
        </p:nvCxnSpPr>
        <p:spPr>
          <a:xfrm>
            <a:off x="8886827" y="2962276"/>
            <a:ext cx="3457574" cy="4048124"/>
          </a:xfrm>
          <a:prstGeom prst="straightConnector1">
            <a:avLst/>
          </a:prstGeom>
          <a:noFill/>
          <a:ln w="9525" cap="flat" cmpd="sng">
            <a:solidFill>
              <a:srgbClr val="009FFF"/>
            </a:solidFill>
            <a:prstDash val="solid"/>
            <a:round/>
            <a:headEnd type="none" w="sm" len="sm"/>
            <a:tailEnd type="stealth" w="med" len="med"/>
          </a:ln>
        </p:spPr>
      </p:cxnSp>
      <p:cxnSp>
        <p:nvCxnSpPr>
          <p:cNvPr id="660" name="Google Shape;660;p44"/>
          <p:cNvCxnSpPr/>
          <p:nvPr/>
        </p:nvCxnSpPr>
        <p:spPr>
          <a:xfrm>
            <a:off x="7162800" y="4876800"/>
            <a:ext cx="1981200" cy="2286000"/>
          </a:xfrm>
          <a:prstGeom prst="straightConnector1">
            <a:avLst/>
          </a:prstGeom>
          <a:noFill/>
          <a:ln w="9525" cap="flat" cmpd="sng">
            <a:solidFill>
              <a:srgbClr val="009FFF"/>
            </a:solidFill>
            <a:prstDash val="solid"/>
            <a:round/>
            <a:headEnd type="none" w="sm" len="sm"/>
            <a:tailEnd type="stealth" w="med" len="med"/>
          </a:ln>
        </p:spPr>
      </p:cxnSp>
      <p:sp>
        <p:nvSpPr>
          <p:cNvPr id="661" name="Google Shape;661;p44"/>
          <p:cNvSpPr txBox="1"/>
          <p:nvPr/>
        </p:nvSpPr>
        <p:spPr>
          <a:xfrm>
            <a:off x="3082927" y="9801226"/>
            <a:ext cx="3368674"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chemeClr val="dk1"/>
                </a:solidFill>
                <a:latin typeface="Arial"/>
                <a:ea typeface="Arial"/>
                <a:cs typeface="Arial"/>
                <a:sym typeface="Arial"/>
              </a:rPr>
              <a:t>People who are a big part of your life, but you do not get along with</a:t>
            </a:r>
            <a:endParaRPr dirty="0"/>
          </a:p>
        </p:txBody>
      </p:sp>
      <p:cxnSp>
        <p:nvCxnSpPr>
          <p:cNvPr id="662" name="Google Shape;662;p44"/>
          <p:cNvCxnSpPr/>
          <p:nvPr/>
        </p:nvCxnSpPr>
        <p:spPr>
          <a:xfrm>
            <a:off x="5784850" y="10972800"/>
            <a:ext cx="990600" cy="0"/>
          </a:xfrm>
          <a:prstGeom prst="straightConnector1">
            <a:avLst/>
          </a:prstGeom>
          <a:noFill/>
          <a:ln w="9525" cap="flat" cmpd="sng">
            <a:solidFill>
              <a:srgbClr val="009FFF"/>
            </a:solidFill>
            <a:prstDash val="solid"/>
            <a:round/>
            <a:headEnd type="none" w="sm" len="sm"/>
            <a:tailEnd type="stealth" w="med" len="med"/>
          </a:ln>
        </p:spPr>
      </p:cxnSp>
      <p:sp>
        <p:nvSpPr>
          <p:cNvPr id="663" name="Google Shape;663;p44"/>
          <p:cNvSpPr txBox="1"/>
          <p:nvPr/>
        </p:nvSpPr>
        <p:spPr>
          <a:xfrm>
            <a:off x="17830800" y="3400427"/>
            <a:ext cx="3520516" cy="1384995"/>
          </a:xfrm>
          <a:prstGeom prst="rect">
            <a:avLst/>
          </a:prstGeom>
          <a:noFill/>
          <a:ln>
            <a:noFill/>
          </a:ln>
        </p:spPr>
        <p:txBody>
          <a:bodyPr spcFirstLastPara="1" wrap="square" lIns="91425" tIns="45700" rIns="91425" bIns="45700" anchor="t" anchorCtr="0">
            <a:spAutoFit/>
          </a:bodyPr>
          <a:lstStyle/>
          <a:p>
            <a:pPr marL="0" marR="0" lvl="0" indent="-177800" algn="l" rtl="0">
              <a:lnSpc>
                <a:spcPct val="100000"/>
              </a:lnSpc>
              <a:spcBef>
                <a:spcPts val="0"/>
              </a:spcBef>
              <a:spcAft>
                <a:spcPts val="0"/>
              </a:spcAft>
              <a:buClr>
                <a:srgbClr val="000000"/>
              </a:buClr>
              <a:buSzPts val="2800"/>
              <a:buFont typeface="Arial"/>
              <a:buChar char="•"/>
            </a:pPr>
            <a:r>
              <a:rPr lang="en-US" sz="2800" b="1" i="0" u="none" strike="noStrike" cap="none" dirty="0">
                <a:solidFill>
                  <a:srgbClr val="9F9F9F"/>
                </a:solidFill>
                <a:latin typeface="Arial"/>
                <a:ea typeface="Arial"/>
                <a:cs typeface="Arial"/>
                <a:sym typeface="Arial"/>
              </a:rPr>
              <a:t> Who do you go to</a:t>
            </a:r>
            <a:endParaRPr dirty="0"/>
          </a:p>
          <a:p>
            <a:pPr marL="0" marR="0" lvl="0" indent="0" algn="l" rtl="0">
              <a:lnSpc>
                <a:spcPct val="100000"/>
              </a:lnSpc>
              <a:spcBef>
                <a:spcPts val="0"/>
              </a:spcBef>
              <a:spcAft>
                <a:spcPts val="0"/>
              </a:spcAft>
              <a:buNone/>
            </a:pPr>
            <a:r>
              <a:rPr lang="en-US" sz="2800" b="1" i="0" u="none" strike="noStrike" cap="none" dirty="0">
                <a:solidFill>
                  <a:srgbClr val="9F9F9F"/>
                </a:solidFill>
                <a:latin typeface="Arial"/>
                <a:ea typeface="Arial"/>
                <a:cs typeface="Arial"/>
                <a:sym typeface="Arial"/>
              </a:rPr>
              <a:t> when you </a:t>
            </a:r>
            <a:endParaRPr dirty="0"/>
          </a:p>
          <a:p>
            <a:pPr marL="0" marR="0" lvl="0" indent="0" algn="l" rtl="0">
              <a:lnSpc>
                <a:spcPct val="100000"/>
              </a:lnSpc>
              <a:spcBef>
                <a:spcPts val="0"/>
              </a:spcBef>
              <a:spcAft>
                <a:spcPts val="0"/>
              </a:spcAft>
              <a:buNone/>
            </a:pPr>
            <a:r>
              <a:rPr lang="en-US" sz="2800" b="1" i="0" u="none" strike="noStrike" cap="none" dirty="0">
                <a:solidFill>
                  <a:srgbClr val="9F9F9F"/>
                </a:solidFill>
                <a:latin typeface="Arial"/>
                <a:ea typeface="Arial"/>
                <a:cs typeface="Arial"/>
                <a:sym typeface="Arial"/>
              </a:rPr>
              <a:t> need help? (Circle)</a:t>
            </a:r>
            <a:endParaRPr dirty="0"/>
          </a:p>
        </p:txBody>
      </p:sp>
      <p:sp>
        <p:nvSpPr>
          <p:cNvPr id="664" name="Google Shape;664;p44"/>
          <p:cNvSpPr txBox="1"/>
          <p:nvPr/>
        </p:nvSpPr>
        <p:spPr>
          <a:xfrm>
            <a:off x="17661658" y="5486401"/>
            <a:ext cx="3757760" cy="1384995"/>
          </a:xfrm>
          <a:prstGeom prst="rect">
            <a:avLst/>
          </a:prstGeom>
          <a:noFill/>
          <a:ln>
            <a:noFill/>
          </a:ln>
        </p:spPr>
        <p:txBody>
          <a:bodyPr spcFirstLastPara="1" wrap="square" lIns="91425" tIns="45700" rIns="91425" bIns="45700" anchor="t" anchorCtr="0">
            <a:spAutoFit/>
          </a:bodyPr>
          <a:lstStyle/>
          <a:p>
            <a:pPr marL="0" marR="0" lvl="0" indent="-177800" algn="ctr" rtl="0">
              <a:lnSpc>
                <a:spcPct val="100000"/>
              </a:lnSpc>
              <a:spcBef>
                <a:spcPts val="0"/>
              </a:spcBef>
              <a:spcAft>
                <a:spcPts val="0"/>
              </a:spcAft>
              <a:buClr>
                <a:srgbClr val="000000"/>
              </a:buClr>
              <a:buSzPts val="2800"/>
              <a:buFont typeface="Arial"/>
              <a:buChar char="•"/>
            </a:pPr>
            <a:r>
              <a:rPr lang="en-US" sz="2800" b="1" i="0" u="none" strike="noStrike" cap="none" dirty="0">
                <a:solidFill>
                  <a:srgbClr val="006600"/>
                </a:solidFill>
                <a:latin typeface="Arial"/>
                <a:ea typeface="Arial"/>
                <a:cs typeface="Arial"/>
                <a:sym typeface="Arial"/>
              </a:rPr>
              <a:t> Who do you spend</a:t>
            </a:r>
            <a:endParaRPr dirty="0"/>
          </a:p>
          <a:p>
            <a:pPr marL="0" marR="0" lvl="0" indent="0" algn="ctr" rtl="0">
              <a:lnSpc>
                <a:spcPct val="100000"/>
              </a:lnSpc>
              <a:spcBef>
                <a:spcPts val="0"/>
              </a:spcBef>
              <a:spcAft>
                <a:spcPts val="0"/>
              </a:spcAft>
              <a:buNone/>
            </a:pPr>
            <a:r>
              <a:rPr lang="en-US" sz="2800" b="1" i="0" u="none" strike="noStrike" cap="none" dirty="0">
                <a:solidFill>
                  <a:srgbClr val="006600"/>
                </a:solidFill>
                <a:latin typeface="Arial"/>
                <a:ea typeface="Arial"/>
                <a:cs typeface="Arial"/>
                <a:sym typeface="Arial"/>
              </a:rPr>
              <a:t>  the most time with?</a:t>
            </a:r>
            <a:endParaRPr dirty="0"/>
          </a:p>
          <a:p>
            <a:pPr marL="0" marR="0" lvl="0" indent="0" algn="ctr" rtl="0">
              <a:lnSpc>
                <a:spcPct val="100000"/>
              </a:lnSpc>
              <a:spcBef>
                <a:spcPts val="0"/>
              </a:spcBef>
              <a:spcAft>
                <a:spcPts val="0"/>
              </a:spcAft>
              <a:buNone/>
            </a:pPr>
            <a:r>
              <a:rPr lang="en-US" sz="2800" b="1" i="0" u="none" strike="noStrike" cap="none" dirty="0">
                <a:solidFill>
                  <a:srgbClr val="006600"/>
                </a:solidFill>
                <a:latin typeface="Arial"/>
                <a:ea typeface="Arial"/>
                <a:cs typeface="Arial"/>
                <a:sym typeface="Arial"/>
              </a:rPr>
              <a:t>(Underline)</a:t>
            </a:r>
            <a:endParaRPr dirty="0"/>
          </a:p>
        </p:txBody>
      </p:sp>
      <p:sp>
        <p:nvSpPr>
          <p:cNvPr id="665" name="Google Shape;665;p44"/>
          <p:cNvSpPr txBox="1"/>
          <p:nvPr/>
        </p:nvSpPr>
        <p:spPr>
          <a:xfrm>
            <a:off x="17830800" y="7324726"/>
            <a:ext cx="3320140" cy="1815882"/>
          </a:xfrm>
          <a:prstGeom prst="rect">
            <a:avLst/>
          </a:prstGeom>
          <a:noFill/>
          <a:ln>
            <a:noFill/>
          </a:ln>
        </p:spPr>
        <p:txBody>
          <a:bodyPr spcFirstLastPara="1" wrap="square" lIns="91425" tIns="45700" rIns="91425" bIns="45700" anchor="t" anchorCtr="0">
            <a:spAutoFit/>
          </a:bodyPr>
          <a:lstStyle/>
          <a:p>
            <a:pPr marL="0" marR="0" lvl="0" indent="-177800" algn="l" rtl="0">
              <a:lnSpc>
                <a:spcPct val="100000"/>
              </a:lnSpc>
              <a:spcBef>
                <a:spcPts val="0"/>
              </a:spcBef>
              <a:spcAft>
                <a:spcPts val="0"/>
              </a:spcAft>
              <a:buClr>
                <a:srgbClr val="000000"/>
              </a:buClr>
              <a:buSzPts val="2800"/>
              <a:buFont typeface="Arial"/>
              <a:buChar char="•"/>
            </a:pPr>
            <a:r>
              <a:rPr lang="en-US" sz="2800" b="1" i="0" u="none" strike="noStrike" cap="none" dirty="0">
                <a:solidFill>
                  <a:srgbClr val="C00000"/>
                </a:solidFill>
                <a:latin typeface="Arial"/>
                <a:ea typeface="Arial"/>
                <a:cs typeface="Arial"/>
                <a:sym typeface="Arial"/>
              </a:rPr>
              <a:t> Of all the people </a:t>
            </a:r>
            <a:endParaRPr dirty="0"/>
          </a:p>
          <a:p>
            <a:pPr marL="0" marR="0" lvl="0" indent="0" algn="l" rtl="0">
              <a:lnSpc>
                <a:spcPct val="100000"/>
              </a:lnSpc>
              <a:spcBef>
                <a:spcPts val="0"/>
              </a:spcBef>
              <a:spcAft>
                <a:spcPts val="0"/>
              </a:spcAft>
              <a:buNone/>
            </a:pPr>
            <a:r>
              <a:rPr lang="en-US" sz="2800" b="1" i="0" u="none" strike="noStrike" cap="none" dirty="0">
                <a:solidFill>
                  <a:srgbClr val="C00000"/>
                </a:solidFill>
                <a:latin typeface="Arial"/>
                <a:ea typeface="Arial"/>
                <a:cs typeface="Arial"/>
                <a:sym typeface="Arial"/>
              </a:rPr>
              <a:t>You know, who </a:t>
            </a:r>
            <a:endParaRPr dirty="0"/>
          </a:p>
          <a:p>
            <a:pPr marL="0" marR="0" lvl="0" indent="0" algn="l" rtl="0">
              <a:lnSpc>
                <a:spcPct val="100000"/>
              </a:lnSpc>
              <a:spcBef>
                <a:spcPts val="0"/>
              </a:spcBef>
              <a:spcAft>
                <a:spcPts val="0"/>
              </a:spcAft>
              <a:buNone/>
            </a:pPr>
            <a:r>
              <a:rPr lang="en-US" sz="2800" b="1" i="0" u="none" strike="noStrike" cap="none" dirty="0">
                <a:solidFill>
                  <a:srgbClr val="C00000"/>
                </a:solidFill>
                <a:latin typeface="Arial"/>
                <a:ea typeface="Arial"/>
                <a:cs typeface="Arial"/>
                <a:sym typeface="Arial"/>
              </a:rPr>
              <a:t>do you think likes </a:t>
            </a:r>
            <a:endParaRPr dirty="0"/>
          </a:p>
          <a:p>
            <a:pPr marL="0" marR="0" lvl="0" indent="0" algn="l" rtl="0">
              <a:lnSpc>
                <a:spcPct val="100000"/>
              </a:lnSpc>
              <a:spcBef>
                <a:spcPts val="0"/>
              </a:spcBef>
              <a:spcAft>
                <a:spcPts val="0"/>
              </a:spcAft>
              <a:buNone/>
            </a:pPr>
            <a:r>
              <a:rPr lang="en-US" sz="2800" b="1" i="0" u="none" strike="noStrike" cap="none" dirty="0">
                <a:solidFill>
                  <a:srgbClr val="C00000"/>
                </a:solidFill>
                <a:latin typeface="Arial"/>
                <a:ea typeface="Arial"/>
                <a:cs typeface="Arial"/>
                <a:sym typeface="Arial"/>
              </a:rPr>
              <a:t>you best? (star)</a:t>
            </a:r>
            <a:endParaRPr dirty="0"/>
          </a:p>
        </p:txBody>
      </p:sp>
      <p:sp>
        <p:nvSpPr>
          <p:cNvPr id="666" name="Google Shape;666;p44"/>
          <p:cNvSpPr txBox="1"/>
          <p:nvPr/>
        </p:nvSpPr>
        <p:spPr>
          <a:xfrm>
            <a:off x="17389476" y="11299826"/>
            <a:ext cx="411480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chemeClr val="hlink"/>
                </a:solidFill>
                <a:latin typeface="Arial"/>
                <a:ea typeface="Arial"/>
                <a:cs typeface="Arial"/>
                <a:sym typeface="Arial"/>
              </a:rPr>
              <a:t>Where would you</a:t>
            </a:r>
            <a:endParaRPr dirty="0"/>
          </a:p>
          <a:p>
            <a:pPr marL="0" marR="0" lvl="0" indent="0" algn="ctr" rtl="0">
              <a:lnSpc>
                <a:spcPct val="100000"/>
              </a:lnSpc>
              <a:spcBef>
                <a:spcPts val="0"/>
              </a:spcBef>
              <a:spcAft>
                <a:spcPts val="0"/>
              </a:spcAft>
              <a:buNone/>
            </a:pPr>
            <a:r>
              <a:rPr lang="en-US" sz="2800" b="1" i="0" u="none" strike="noStrike" cap="none" dirty="0">
                <a:solidFill>
                  <a:schemeClr val="hlink"/>
                </a:solidFill>
                <a:latin typeface="Arial"/>
                <a:ea typeface="Arial"/>
                <a:cs typeface="Arial"/>
                <a:sym typeface="Arial"/>
              </a:rPr>
              <a:t> place God?</a:t>
            </a:r>
            <a:endParaRPr dirty="0"/>
          </a:p>
        </p:txBody>
      </p:sp>
      <p:sp>
        <p:nvSpPr>
          <p:cNvPr id="667" name="Google Shape;667;p44"/>
          <p:cNvSpPr txBox="1"/>
          <p:nvPr/>
        </p:nvSpPr>
        <p:spPr>
          <a:xfrm>
            <a:off x="17916526" y="9499600"/>
            <a:ext cx="351472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rgbClr val="9900FF"/>
                </a:solidFill>
                <a:latin typeface="Arial"/>
                <a:ea typeface="Arial"/>
                <a:cs typeface="Arial"/>
                <a:sym typeface="Arial"/>
              </a:rPr>
              <a:t>Who do you struggle with most? (box)</a:t>
            </a:r>
            <a:endParaRPr dirty="0"/>
          </a:p>
        </p:txBody>
      </p:sp>
      <p:sp>
        <p:nvSpPr>
          <p:cNvPr id="668" name="Google Shape;668;p44"/>
          <p:cNvSpPr txBox="1">
            <a:spLocks noGrp="1"/>
          </p:cNvSpPr>
          <p:nvPr>
            <p:ph type="title"/>
          </p:nvPr>
        </p:nvSpPr>
        <p:spPr>
          <a:xfrm>
            <a:off x="3962400" y="609600"/>
            <a:ext cx="16459200" cy="16764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SzPts val="8500"/>
              <a:buNone/>
            </a:pPr>
            <a:r>
              <a:rPr lang="en-US" dirty="0"/>
              <a:t>Child’s Relational Assessment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500"/>
                                        <p:tgtEl>
                                          <p:spTgt spid="6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6"/>
                                        </p:tgtEl>
                                        <p:attrNameLst>
                                          <p:attrName>style.visibility</p:attrName>
                                        </p:attrNameLst>
                                      </p:cBhvr>
                                      <p:to>
                                        <p:strVal val="visible"/>
                                      </p:to>
                                    </p:set>
                                    <p:animEffect transition="in" filter="fade">
                                      <p:cBhvr>
                                        <p:cTn id="12" dur="500"/>
                                        <p:tgtEl>
                                          <p:spTgt spid="6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7"/>
                                        </p:tgtEl>
                                        <p:attrNameLst>
                                          <p:attrName>style.visibility</p:attrName>
                                        </p:attrNameLst>
                                      </p:cBhvr>
                                      <p:to>
                                        <p:strVal val="visible"/>
                                      </p:to>
                                    </p:set>
                                    <p:animEffect transition="in" filter="fade">
                                      <p:cBhvr>
                                        <p:cTn id="17" dur="500"/>
                                        <p:tgtEl>
                                          <p:spTgt spid="6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1"/>
                                        </p:tgtEl>
                                        <p:attrNameLst>
                                          <p:attrName>style.visibility</p:attrName>
                                        </p:attrNameLst>
                                      </p:cBhvr>
                                      <p:to>
                                        <p:strVal val="visible"/>
                                      </p:to>
                                    </p:set>
                                    <p:animEffect transition="in" filter="fade">
                                      <p:cBhvr>
                                        <p:cTn id="22" dur="500"/>
                                        <p:tgtEl>
                                          <p:spTgt spid="6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3"/>
                                        </p:tgtEl>
                                        <p:attrNameLst>
                                          <p:attrName>style.visibility</p:attrName>
                                        </p:attrNameLst>
                                      </p:cBhvr>
                                      <p:to>
                                        <p:strVal val="visible"/>
                                      </p:to>
                                    </p:set>
                                    <p:animEffect transition="in" filter="fade">
                                      <p:cBhvr>
                                        <p:cTn id="27" dur="2000"/>
                                        <p:tgtEl>
                                          <p:spTgt spid="6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4"/>
                                        </p:tgtEl>
                                        <p:attrNameLst>
                                          <p:attrName>style.visibility</p:attrName>
                                        </p:attrNameLst>
                                      </p:cBhvr>
                                      <p:to>
                                        <p:strVal val="visible"/>
                                      </p:to>
                                    </p:set>
                                    <p:animEffect transition="in" filter="fade">
                                      <p:cBhvr>
                                        <p:cTn id="32" dur="2000"/>
                                        <p:tgtEl>
                                          <p:spTgt spid="6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5"/>
                                        </p:tgtEl>
                                        <p:attrNameLst>
                                          <p:attrName>style.visibility</p:attrName>
                                        </p:attrNameLst>
                                      </p:cBhvr>
                                      <p:to>
                                        <p:strVal val="visible"/>
                                      </p:to>
                                    </p:set>
                                    <p:animEffect transition="in" filter="fade">
                                      <p:cBhvr>
                                        <p:cTn id="37" dur="2000"/>
                                        <p:tgtEl>
                                          <p:spTgt spid="6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7"/>
                                        </p:tgtEl>
                                        <p:attrNameLst>
                                          <p:attrName>style.visibility</p:attrName>
                                        </p:attrNameLst>
                                      </p:cBhvr>
                                      <p:to>
                                        <p:strVal val="visible"/>
                                      </p:to>
                                    </p:set>
                                    <p:animEffect transition="in" filter="fade">
                                      <p:cBhvr>
                                        <p:cTn id="42" dur="2000"/>
                                        <p:tgtEl>
                                          <p:spTgt spid="6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6"/>
                                        </p:tgtEl>
                                        <p:attrNameLst>
                                          <p:attrName>style.visibility</p:attrName>
                                        </p:attrNameLst>
                                      </p:cBhvr>
                                      <p:to>
                                        <p:strVal val="visible"/>
                                      </p:to>
                                    </p:set>
                                    <p:animEffect transition="in" filter="fade">
                                      <p:cBhvr>
                                        <p:cTn id="47" dur="2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45"/>
          <p:cNvSpPr/>
          <p:nvPr/>
        </p:nvSpPr>
        <p:spPr>
          <a:xfrm>
            <a:off x="5994400" y="3200400"/>
            <a:ext cx="11734800" cy="9296400"/>
          </a:xfrm>
          <a:prstGeom prst="rect">
            <a:avLst/>
          </a:prstGeom>
          <a:solidFill>
            <a:srgbClr val="CC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674" name="Google Shape;674;p45"/>
          <p:cNvSpPr/>
          <p:nvPr/>
        </p:nvSpPr>
        <p:spPr>
          <a:xfrm>
            <a:off x="7162800" y="4267200"/>
            <a:ext cx="9448800" cy="70104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675" name="Google Shape;675;p45"/>
          <p:cNvSpPr/>
          <p:nvPr/>
        </p:nvSpPr>
        <p:spPr>
          <a:xfrm>
            <a:off x="8512176" y="5486400"/>
            <a:ext cx="6423024" cy="4724400"/>
          </a:xfrm>
          <a:prstGeom prst="rect">
            <a:avLst/>
          </a:prstGeom>
          <a:solidFill>
            <a:srgbClr val="CC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0" u="none" strike="noStrike" cap="none" dirty="0">
                <a:solidFill>
                  <a:srgbClr val="0070C0"/>
                </a:solidFill>
                <a:latin typeface="Arial"/>
                <a:ea typeface="Arial"/>
                <a:cs typeface="Arial"/>
                <a:sym typeface="Arial"/>
              </a:rPr>
              <a:t>Ashley</a:t>
            </a:r>
            <a:endParaRPr dirty="0"/>
          </a:p>
        </p:txBody>
      </p:sp>
      <p:sp>
        <p:nvSpPr>
          <p:cNvPr id="676" name="Google Shape;676;p45"/>
          <p:cNvSpPr/>
          <p:nvPr/>
        </p:nvSpPr>
        <p:spPr>
          <a:xfrm>
            <a:off x="9667876" y="6553200"/>
            <a:ext cx="4114800" cy="2743200"/>
          </a:xfrm>
          <a:prstGeom prst="rect">
            <a:avLst/>
          </a:prstGeom>
          <a:solidFill>
            <a:srgbClr val="CC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dirty="0">
              <a:solidFill>
                <a:schemeClr val="lt1"/>
              </a:solidFill>
              <a:latin typeface="Arial"/>
              <a:ea typeface="Arial"/>
              <a:cs typeface="Arial"/>
              <a:sym typeface="Arial"/>
            </a:endParaRPr>
          </a:p>
        </p:txBody>
      </p:sp>
      <p:sp>
        <p:nvSpPr>
          <p:cNvPr id="677" name="Google Shape;677;p45"/>
          <p:cNvSpPr/>
          <p:nvPr/>
        </p:nvSpPr>
        <p:spPr>
          <a:xfrm>
            <a:off x="10668000" y="7315200"/>
            <a:ext cx="2133600" cy="1219200"/>
          </a:xfrm>
          <a:prstGeom prst="rect">
            <a:avLst/>
          </a:prstGeom>
          <a:solidFill>
            <a:srgbClr val="CC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b="0" i="0" u="none" strike="noStrike" cap="none" dirty="0">
                <a:solidFill>
                  <a:schemeClr val="dk1"/>
                </a:solidFill>
                <a:latin typeface="Arial"/>
                <a:ea typeface="Arial"/>
                <a:cs typeface="Arial"/>
                <a:sym typeface="Arial"/>
              </a:rPr>
              <a:t>Joy</a:t>
            </a:r>
            <a:endParaRPr dirty="0"/>
          </a:p>
        </p:txBody>
      </p:sp>
      <p:sp>
        <p:nvSpPr>
          <p:cNvPr id="678" name="Google Shape;678;p45"/>
          <p:cNvSpPr txBox="1"/>
          <p:nvPr/>
        </p:nvSpPr>
        <p:spPr>
          <a:xfrm>
            <a:off x="17830800" y="3400427"/>
            <a:ext cx="3520516" cy="1384995"/>
          </a:xfrm>
          <a:prstGeom prst="rect">
            <a:avLst/>
          </a:prstGeom>
          <a:noFill/>
          <a:ln>
            <a:noFill/>
          </a:ln>
        </p:spPr>
        <p:txBody>
          <a:bodyPr spcFirstLastPara="1" wrap="square" lIns="91425" tIns="45700" rIns="91425" bIns="45700" anchor="t" anchorCtr="0">
            <a:spAutoFit/>
          </a:bodyPr>
          <a:lstStyle/>
          <a:p>
            <a:pPr marL="0" marR="0" lvl="0" indent="-177800" algn="l" rtl="0">
              <a:lnSpc>
                <a:spcPct val="100000"/>
              </a:lnSpc>
              <a:spcBef>
                <a:spcPts val="0"/>
              </a:spcBef>
              <a:spcAft>
                <a:spcPts val="0"/>
              </a:spcAft>
              <a:buClr>
                <a:srgbClr val="000000"/>
              </a:buClr>
              <a:buSzPts val="2800"/>
              <a:buFont typeface="Arial"/>
              <a:buChar char="•"/>
            </a:pPr>
            <a:r>
              <a:rPr lang="en-US" sz="2800" b="1" i="0" u="none" strike="noStrike" cap="none" dirty="0">
                <a:solidFill>
                  <a:srgbClr val="9F9F9F"/>
                </a:solidFill>
                <a:latin typeface="Arial"/>
                <a:ea typeface="Arial"/>
                <a:cs typeface="Arial"/>
                <a:sym typeface="Arial"/>
              </a:rPr>
              <a:t> Who do you go to</a:t>
            </a:r>
            <a:endParaRPr dirty="0"/>
          </a:p>
          <a:p>
            <a:pPr marL="0" marR="0" lvl="0" indent="0" algn="l" rtl="0">
              <a:lnSpc>
                <a:spcPct val="100000"/>
              </a:lnSpc>
              <a:spcBef>
                <a:spcPts val="0"/>
              </a:spcBef>
              <a:spcAft>
                <a:spcPts val="0"/>
              </a:spcAft>
              <a:buNone/>
            </a:pPr>
            <a:r>
              <a:rPr lang="en-US" sz="2800" b="1" i="0" u="none" strike="noStrike" cap="none" dirty="0">
                <a:solidFill>
                  <a:srgbClr val="9F9F9F"/>
                </a:solidFill>
                <a:latin typeface="Arial"/>
                <a:ea typeface="Arial"/>
                <a:cs typeface="Arial"/>
                <a:sym typeface="Arial"/>
              </a:rPr>
              <a:t> when you </a:t>
            </a:r>
            <a:endParaRPr dirty="0"/>
          </a:p>
          <a:p>
            <a:pPr marL="0" marR="0" lvl="0" indent="0" algn="l" rtl="0">
              <a:lnSpc>
                <a:spcPct val="100000"/>
              </a:lnSpc>
              <a:spcBef>
                <a:spcPts val="0"/>
              </a:spcBef>
              <a:spcAft>
                <a:spcPts val="0"/>
              </a:spcAft>
              <a:buNone/>
            </a:pPr>
            <a:r>
              <a:rPr lang="en-US" sz="2800" b="1" i="0" u="none" strike="noStrike" cap="none" dirty="0">
                <a:solidFill>
                  <a:srgbClr val="9F9F9F"/>
                </a:solidFill>
                <a:latin typeface="Arial"/>
                <a:ea typeface="Arial"/>
                <a:cs typeface="Arial"/>
                <a:sym typeface="Arial"/>
              </a:rPr>
              <a:t> need help? (Circle)</a:t>
            </a:r>
            <a:endParaRPr dirty="0"/>
          </a:p>
        </p:txBody>
      </p:sp>
      <p:sp>
        <p:nvSpPr>
          <p:cNvPr id="679" name="Google Shape;679;p45"/>
          <p:cNvSpPr txBox="1"/>
          <p:nvPr/>
        </p:nvSpPr>
        <p:spPr>
          <a:xfrm>
            <a:off x="17661658" y="5486401"/>
            <a:ext cx="3757760" cy="1384995"/>
          </a:xfrm>
          <a:prstGeom prst="rect">
            <a:avLst/>
          </a:prstGeom>
          <a:noFill/>
          <a:ln>
            <a:noFill/>
          </a:ln>
        </p:spPr>
        <p:txBody>
          <a:bodyPr spcFirstLastPara="1" wrap="square" lIns="91425" tIns="45700" rIns="91425" bIns="45700" anchor="t" anchorCtr="0">
            <a:spAutoFit/>
          </a:bodyPr>
          <a:lstStyle/>
          <a:p>
            <a:pPr marL="0" marR="0" lvl="0" indent="-177800" algn="ctr" rtl="0">
              <a:lnSpc>
                <a:spcPct val="100000"/>
              </a:lnSpc>
              <a:spcBef>
                <a:spcPts val="0"/>
              </a:spcBef>
              <a:spcAft>
                <a:spcPts val="0"/>
              </a:spcAft>
              <a:buClr>
                <a:srgbClr val="000000"/>
              </a:buClr>
              <a:buSzPts val="2800"/>
              <a:buFont typeface="Arial"/>
              <a:buChar char="•"/>
            </a:pPr>
            <a:r>
              <a:rPr lang="en-US" sz="2800" b="1" i="0" u="none" strike="noStrike" cap="none" dirty="0">
                <a:solidFill>
                  <a:srgbClr val="006600"/>
                </a:solidFill>
                <a:latin typeface="Arial"/>
                <a:ea typeface="Arial"/>
                <a:cs typeface="Arial"/>
                <a:sym typeface="Arial"/>
              </a:rPr>
              <a:t> Who do you spend</a:t>
            </a:r>
            <a:endParaRPr dirty="0"/>
          </a:p>
          <a:p>
            <a:pPr marL="0" marR="0" lvl="0" indent="0" algn="ctr" rtl="0">
              <a:lnSpc>
                <a:spcPct val="100000"/>
              </a:lnSpc>
              <a:spcBef>
                <a:spcPts val="0"/>
              </a:spcBef>
              <a:spcAft>
                <a:spcPts val="0"/>
              </a:spcAft>
              <a:buNone/>
            </a:pPr>
            <a:r>
              <a:rPr lang="en-US" sz="2800" b="1" i="0" u="none" strike="noStrike" cap="none" dirty="0">
                <a:solidFill>
                  <a:srgbClr val="006600"/>
                </a:solidFill>
                <a:latin typeface="Arial"/>
                <a:ea typeface="Arial"/>
                <a:cs typeface="Arial"/>
                <a:sym typeface="Arial"/>
              </a:rPr>
              <a:t>  the most time with?</a:t>
            </a:r>
            <a:endParaRPr dirty="0"/>
          </a:p>
          <a:p>
            <a:pPr marL="0" marR="0" lvl="0" indent="0" algn="ctr" rtl="0">
              <a:lnSpc>
                <a:spcPct val="100000"/>
              </a:lnSpc>
              <a:spcBef>
                <a:spcPts val="0"/>
              </a:spcBef>
              <a:spcAft>
                <a:spcPts val="0"/>
              </a:spcAft>
              <a:buNone/>
            </a:pPr>
            <a:r>
              <a:rPr lang="en-US" sz="2800" b="1" i="0" u="none" strike="noStrike" cap="none" dirty="0">
                <a:solidFill>
                  <a:srgbClr val="006600"/>
                </a:solidFill>
                <a:latin typeface="Arial"/>
                <a:ea typeface="Arial"/>
                <a:cs typeface="Arial"/>
                <a:sym typeface="Arial"/>
              </a:rPr>
              <a:t>(Underline)</a:t>
            </a:r>
            <a:endParaRPr dirty="0"/>
          </a:p>
        </p:txBody>
      </p:sp>
      <p:sp>
        <p:nvSpPr>
          <p:cNvPr id="680" name="Google Shape;680;p45"/>
          <p:cNvSpPr txBox="1"/>
          <p:nvPr/>
        </p:nvSpPr>
        <p:spPr>
          <a:xfrm>
            <a:off x="17830800" y="7324726"/>
            <a:ext cx="3320140" cy="1815882"/>
          </a:xfrm>
          <a:prstGeom prst="rect">
            <a:avLst/>
          </a:prstGeom>
          <a:noFill/>
          <a:ln>
            <a:noFill/>
          </a:ln>
        </p:spPr>
        <p:txBody>
          <a:bodyPr spcFirstLastPara="1" wrap="square" lIns="91425" tIns="45700" rIns="91425" bIns="45700" anchor="t" anchorCtr="0">
            <a:spAutoFit/>
          </a:bodyPr>
          <a:lstStyle/>
          <a:p>
            <a:pPr marL="0" marR="0" lvl="0" indent="-177800" algn="l" rtl="0">
              <a:lnSpc>
                <a:spcPct val="100000"/>
              </a:lnSpc>
              <a:spcBef>
                <a:spcPts val="0"/>
              </a:spcBef>
              <a:spcAft>
                <a:spcPts val="0"/>
              </a:spcAft>
              <a:buClr>
                <a:srgbClr val="000000"/>
              </a:buClr>
              <a:buSzPts val="2800"/>
              <a:buFont typeface="Arial"/>
              <a:buChar char="•"/>
            </a:pPr>
            <a:r>
              <a:rPr lang="en-US" sz="2800" b="1" i="0" u="none" strike="noStrike" cap="none" dirty="0">
                <a:solidFill>
                  <a:srgbClr val="C00000"/>
                </a:solidFill>
                <a:latin typeface="Arial"/>
                <a:ea typeface="Arial"/>
                <a:cs typeface="Arial"/>
                <a:sym typeface="Arial"/>
              </a:rPr>
              <a:t> Of all the people </a:t>
            </a:r>
            <a:endParaRPr dirty="0"/>
          </a:p>
          <a:p>
            <a:pPr marL="0" marR="0" lvl="0" indent="0" algn="l" rtl="0">
              <a:lnSpc>
                <a:spcPct val="100000"/>
              </a:lnSpc>
              <a:spcBef>
                <a:spcPts val="0"/>
              </a:spcBef>
              <a:spcAft>
                <a:spcPts val="0"/>
              </a:spcAft>
              <a:buNone/>
            </a:pPr>
            <a:r>
              <a:rPr lang="en-US" sz="2800" b="1" i="0" u="none" strike="noStrike" cap="none" dirty="0">
                <a:solidFill>
                  <a:srgbClr val="C00000"/>
                </a:solidFill>
                <a:latin typeface="Arial"/>
                <a:ea typeface="Arial"/>
                <a:cs typeface="Arial"/>
                <a:sym typeface="Arial"/>
              </a:rPr>
              <a:t>You know, who </a:t>
            </a:r>
            <a:endParaRPr dirty="0"/>
          </a:p>
          <a:p>
            <a:pPr marL="0" marR="0" lvl="0" indent="0" algn="l" rtl="0">
              <a:lnSpc>
                <a:spcPct val="100000"/>
              </a:lnSpc>
              <a:spcBef>
                <a:spcPts val="0"/>
              </a:spcBef>
              <a:spcAft>
                <a:spcPts val="0"/>
              </a:spcAft>
              <a:buNone/>
            </a:pPr>
            <a:r>
              <a:rPr lang="en-US" sz="2800" b="1" i="0" u="none" strike="noStrike" cap="none" dirty="0">
                <a:solidFill>
                  <a:srgbClr val="C00000"/>
                </a:solidFill>
                <a:latin typeface="Arial"/>
                <a:ea typeface="Arial"/>
                <a:cs typeface="Arial"/>
                <a:sym typeface="Arial"/>
              </a:rPr>
              <a:t>do you think likes </a:t>
            </a:r>
            <a:endParaRPr dirty="0"/>
          </a:p>
          <a:p>
            <a:pPr marL="0" marR="0" lvl="0" indent="0" algn="l" rtl="0">
              <a:lnSpc>
                <a:spcPct val="100000"/>
              </a:lnSpc>
              <a:spcBef>
                <a:spcPts val="0"/>
              </a:spcBef>
              <a:spcAft>
                <a:spcPts val="0"/>
              </a:spcAft>
              <a:buNone/>
            </a:pPr>
            <a:r>
              <a:rPr lang="en-US" sz="2800" b="1" i="0" u="none" strike="noStrike" cap="none" dirty="0">
                <a:solidFill>
                  <a:srgbClr val="C00000"/>
                </a:solidFill>
                <a:latin typeface="Arial"/>
                <a:ea typeface="Arial"/>
                <a:cs typeface="Arial"/>
                <a:sym typeface="Arial"/>
              </a:rPr>
              <a:t>you best? (star)</a:t>
            </a:r>
            <a:endParaRPr dirty="0"/>
          </a:p>
        </p:txBody>
      </p:sp>
      <p:sp>
        <p:nvSpPr>
          <p:cNvPr id="681" name="Google Shape;681;p45"/>
          <p:cNvSpPr txBox="1"/>
          <p:nvPr/>
        </p:nvSpPr>
        <p:spPr>
          <a:xfrm>
            <a:off x="17389476" y="11299826"/>
            <a:ext cx="411480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chemeClr val="hlink"/>
                </a:solidFill>
                <a:latin typeface="Arial"/>
                <a:ea typeface="Arial"/>
                <a:cs typeface="Arial"/>
                <a:sym typeface="Arial"/>
              </a:rPr>
              <a:t>Where would you</a:t>
            </a:r>
            <a:endParaRPr dirty="0"/>
          </a:p>
          <a:p>
            <a:pPr marL="0" marR="0" lvl="0" indent="0" algn="ctr" rtl="0">
              <a:lnSpc>
                <a:spcPct val="100000"/>
              </a:lnSpc>
              <a:spcBef>
                <a:spcPts val="0"/>
              </a:spcBef>
              <a:spcAft>
                <a:spcPts val="0"/>
              </a:spcAft>
              <a:buNone/>
            </a:pPr>
            <a:r>
              <a:rPr lang="en-US" sz="2800" b="1" i="0" u="none" strike="noStrike" cap="none" dirty="0">
                <a:solidFill>
                  <a:schemeClr val="hlink"/>
                </a:solidFill>
                <a:latin typeface="Arial"/>
                <a:ea typeface="Arial"/>
                <a:cs typeface="Arial"/>
                <a:sym typeface="Arial"/>
              </a:rPr>
              <a:t> place God?</a:t>
            </a:r>
            <a:endParaRPr dirty="0"/>
          </a:p>
        </p:txBody>
      </p:sp>
      <p:sp>
        <p:nvSpPr>
          <p:cNvPr id="682" name="Google Shape;682;p45"/>
          <p:cNvSpPr txBox="1"/>
          <p:nvPr/>
        </p:nvSpPr>
        <p:spPr>
          <a:xfrm>
            <a:off x="17916526" y="9499600"/>
            <a:ext cx="351472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rgbClr val="9900FF"/>
                </a:solidFill>
                <a:latin typeface="Arial"/>
                <a:ea typeface="Arial"/>
                <a:cs typeface="Arial"/>
                <a:sym typeface="Arial"/>
              </a:rPr>
              <a:t>Who do you struggle with most? (box)</a:t>
            </a:r>
            <a:endParaRPr dirty="0"/>
          </a:p>
        </p:txBody>
      </p:sp>
      <p:sp>
        <p:nvSpPr>
          <p:cNvPr id="683" name="Google Shape;683;p45"/>
          <p:cNvSpPr txBox="1">
            <a:spLocks noGrp="1"/>
          </p:cNvSpPr>
          <p:nvPr>
            <p:ph type="title"/>
          </p:nvPr>
        </p:nvSpPr>
        <p:spPr>
          <a:xfrm>
            <a:off x="3962400" y="609600"/>
            <a:ext cx="16459200" cy="16764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SzPts val="8500"/>
              <a:buNone/>
            </a:pPr>
            <a:r>
              <a:rPr lang="en-US" dirty="0"/>
              <a:t>Child’s Relational Assessment</a:t>
            </a:r>
            <a:endParaRPr dirty="0"/>
          </a:p>
        </p:txBody>
      </p:sp>
      <p:sp>
        <p:nvSpPr>
          <p:cNvPr id="684" name="Google Shape;684;p45"/>
          <p:cNvSpPr txBox="1"/>
          <p:nvPr/>
        </p:nvSpPr>
        <p:spPr>
          <a:xfrm>
            <a:off x="9667877" y="6616700"/>
            <a:ext cx="126348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2060"/>
                </a:solidFill>
                <a:latin typeface="Arial"/>
                <a:ea typeface="Arial"/>
                <a:cs typeface="Arial"/>
                <a:sym typeface="Arial"/>
              </a:rPr>
              <a:t>Ashley</a:t>
            </a:r>
            <a:endParaRPr dirty="0"/>
          </a:p>
        </p:txBody>
      </p:sp>
      <p:sp>
        <p:nvSpPr>
          <p:cNvPr id="685" name="Google Shape;685;p45"/>
          <p:cNvSpPr txBox="1"/>
          <p:nvPr/>
        </p:nvSpPr>
        <p:spPr>
          <a:xfrm>
            <a:off x="12125326" y="6584950"/>
            <a:ext cx="11240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FF0000"/>
                </a:solidFill>
                <a:latin typeface="Arial"/>
                <a:ea typeface="Arial"/>
                <a:cs typeface="Arial"/>
                <a:sym typeface="Arial"/>
              </a:rPr>
              <a:t>Rufus</a:t>
            </a:r>
            <a:endParaRPr dirty="0"/>
          </a:p>
        </p:txBody>
      </p:sp>
      <p:sp>
        <p:nvSpPr>
          <p:cNvPr id="686" name="Google Shape;686;p45"/>
          <p:cNvSpPr txBox="1"/>
          <p:nvPr/>
        </p:nvSpPr>
        <p:spPr>
          <a:xfrm>
            <a:off x="12582527" y="8534400"/>
            <a:ext cx="8451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FF0000"/>
                </a:solidFill>
                <a:latin typeface="Arial"/>
                <a:ea typeface="Arial"/>
                <a:cs typeface="Arial"/>
                <a:sym typeface="Arial"/>
              </a:rPr>
              <a:t>Dad</a:t>
            </a:r>
            <a:endParaRPr dirty="0"/>
          </a:p>
        </p:txBody>
      </p:sp>
      <p:sp>
        <p:nvSpPr>
          <p:cNvPr id="687" name="Google Shape;687;p45"/>
          <p:cNvSpPr txBox="1"/>
          <p:nvPr/>
        </p:nvSpPr>
        <p:spPr>
          <a:xfrm>
            <a:off x="11830050" y="9388476"/>
            <a:ext cx="158569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Arial"/>
                <a:ea typeface="Arial"/>
                <a:cs typeface="Arial"/>
                <a:sym typeface="Arial"/>
              </a:rPr>
              <a:t>Grandpa</a:t>
            </a:r>
            <a:endParaRPr dirty="0"/>
          </a:p>
        </p:txBody>
      </p:sp>
      <p:sp>
        <p:nvSpPr>
          <p:cNvPr id="688" name="Google Shape;688;p45"/>
          <p:cNvSpPr txBox="1"/>
          <p:nvPr/>
        </p:nvSpPr>
        <p:spPr>
          <a:xfrm>
            <a:off x="8356600" y="7292976"/>
            <a:ext cx="11240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FF0000"/>
                </a:solidFill>
                <a:latin typeface="Arial"/>
                <a:ea typeface="Arial"/>
                <a:cs typeface="Arial"/>
                <a:sym typeface="Arial"/>
              </a:rPr>
              <a:t>Lucky</a:t>
            </a:r>
            <a:endParaRPr dirty="0"/>
          </a:p>
        </p:txBody>
      </p:sp>
      <p:sp>
        <p:nvSpPr>
          <p:cNvPr id="689" name="Google Shape;689;p45"/>
          <p:cNvSpPr txBox="1"/>
          <p:nvPr/>
        </p:nvSpPr>
        <p:spPr>
          <a:xfrm>
            <a:off x="9086851" y="9388476"/>
            <a:ext cx="168507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FF0000"/>
                </a:solidFill>
                <a:latin typeface="Arial"/>
                <a:ea typeface="Arial"/>
                <a:cs typeface="Arial"/>
                <a:sym typeface="Arial"/>
              </a:rPr>
              <a:t>Grandma</a:t>
            </a:r>
            <a:endParaRPr dirty="0"/>
          </a:p>
        </p:txBody>
      </p:sp>
      <p:sp>
        <p:nvSpPr>
          <p:cNvPr id="690" name="Google Shape;690;p45"/>
          <p:cNvSpPr txBox="1"/>
          <p:nvPr/>
        </p:nvSpPr>
        <p:spPr>
          <a:xfrm>
            <a:off x="11283950" y="4508500"/>
            <a:ext cx="226536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Arial"/>
                <a:ea typeface="Arial"/>
                <a:cs typeface="Arial"/>
                <a:sym typeface="Arial"/>
              </a:rPr>
              <a:t>Grandpa Joe</a:t>
            </a:r>
            <a:endParaRPr dirty="0"/>
          </a:p>
        </p:txBody>
      </p:sp>
      <p:sp>
        <p:nvSpPr>
          <p:cNvPr id="691" name="Google Shape;691;p45"/>
          <p:cNvSpPr txBox="1"/>
          <p:nvPr/>
        </p:nvSpPr>
        <p:spPr>
          <a:xfrm>
            <a:off x="12979400" y="11531600"/>
            <a:ext cx="246574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Arial"/>
                <a:ea typeface="Arial"/>
                <a:cs typeface="Arial"/>
                <a:sym typeface="Arial"/>
              </a:rPr>
              <a:t>Mark (brother)</a:t>
            </a:r>
            <a:endParaRPr dirty="0"/>
          </a:p>
        </p:txBody>
      </p:sp>
      <p:sp>
        <p:nvSpPr>
          <p:cNvPr id="692" name="Google Shape;692;p45"/>
          <p:cNvSpPr txBox="1"/>
          <p:nvPr/>
        </p:nvSpPr>
        <p:spPr>
          <a:xfrm>
            <a:off x="10598151" y="10372726"/>
            <a:ext cx="9637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sng" strike="noStrike" cap="none" dirty="0">
                <a:solidFill>
                  <a:schemeClr val="dk1"/>
                </a:solidFill>
                <a:latin typeface="Arial"/>
                <a:ea typeface="Arial"/>
                <a:cs typeface="Arial"/>
                <a:sym typeface="Arial"/>
              </a:rPr>
              <a:t>Kelly</a:t>
            </a:r>
            <a:endParaRPr dirty="0"/>
          </a:p>
        </p:txBody>
      </p:sp>
      <p:sp>
        <p:nvSpPr>
          <p:cNvPr id="693" name="Google Shape;693;p45"/>
          <p:cNvSpPr/>
          <p:nvPr/>
        </p:nvSpPr>
        <p:spPr>
          <a:xfrm>
            <a:off x="7772401" y="11518901"/>
            <a:ext cx="2460626" cy="89535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Arial"/>
                <a:ea typeface="Arial"/>
                <a:cs typeface="Arial"/>
                <a:sym typeface="Arial"/>
              </a:rPr>
              <a:t>Brian</a:t>
            </a:r>
            <a:endParaRPr dirty="0"/>
          </a:p>
        </p:txBody>
      </p:sp>
      <p:sp>
        <p:nvSpPr>
          <p:cNvPr id="694" name="Google Shape;694;p45"/>
          <p:cNvSpPr/>
          <p:nvPr/>
        </p:nvSpPr>
        <p:spPr>
          <a:xfrm>
            <a:off x="15392400" y="4876800"/>
            <a:ext cx="914400" cy="23622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200" b="0" i="0" u="none" strike="noStrike" cap="none" dirty="0">
                <a:solidFill>
                  <a:schemeClr val="dk1"/>
                </a:solidFill>
                <a:latin typeface="Arial"/>
                <a:ea typeface="Arial"/>
                <a:cs typeface="Arial"/>
                <a:sym typeface="Arial"/>
              </a:rPr>
              <a:t>Dee</a:t>
            </a:r>
            <a:endParaRPr dirty="0"/>
          </a:p>
          <a:p>
            <a:pPr marL="0" marR="0" lvl="0" indent="0" algn="l" rtl="0">
              <a:lnSpc>
                <a:spcPct val="100000"/>
              </a:lnSpc>
              <a:spcBef>
                <a:spcPts val="0"/>
              </a:spcBef>
              <a:spcAft>
                <a:spcPts val="0"/>
              </a:spcAft>
              <a:buNone/>
            </a:pPr>
            <a:r>
              <a:rPr lang="en-US" sz="2200" b="0" i="0" u="none" strike="noStrike" cap="none" dirty="0">
                <a:solidFill>
                  <a:schemeClr val="dk1"/>
                </a:solidFill>
                <a:latin typeface="Arial"/>
                <a:ea typeface="Arial"/>
                <a:cs typeface="Arial"/>
                <a:sym typeface="Arial"/>
              </a:rPr>
              <a:t>Dee</a:t>
            </a:r>
            <a:endParaRPr dirty="0"/>
          </a:p>
          <a:p>
            <a:pPr marL="0" marR="0" lvl="0" indent="0" algn="l" rtl="0">
              <a:lnSpc>
                <a:spcPct val="100000"/>
              </a:lnSpc>
              <a:spcBef>
                <a:spcPts val="0"/>
              </a:spcBef>
              <a:spcAft>
                <a:spcPts val="0"/>
              </a:spcAft>
              <a:buNone/>
            </a:pPr>
            <a:r>
              <a:rPr lang="en-US" sz="2200" b="0" i="0" u="none" strike="noStrike" cap="none" dirty="0">
                <a:solidFill>
                  <a:schemeClr val="dk1"/>
                </a:solidFill>
                <a:latin typeface="Arial"/>
                <a:ea typeface="Arial"/>
                <a:cs typeface="Arial"/>
                <a:sym typeface="Arial"/>
              </a:rPr>
              <a:t>(cousin)</a:t>
            </a:r>
            <a:endParaRPr dirty="0"/>
          </a:p>
        </p:txBody>
      </p:sp>
      <p:sp>
        <p:nvSpPr>
          <p:cNvPr id="695" name="Google Shape;695;p45"/>
          <p:cNvSpPr/>
          <p:nvPr/>
        </p:nvSpPr>
        <p:spPr>
          <a:xfrm>
            <a:off x="9001126" y="5680076"/>
            <a:ext cx="1828800" cy="720724"/>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Arial"/>
                <a:ea typeface="Arial"/>
                <a:cs typeface="Arial"/>
                <a:sym typeface="Arial"/>
              </a:rPr>
              <a:t>Mom</a:t>
            </a:r>
            <a:endParaRPr dirty="0"/>
          </a:p>
        </p:txBody>
      </p:sp>
      <p:pic>
        <p:nvPicPr>
          <p:cNvPr id="696" name="Google Shape;696;p45" descr="C:\Users\jlowe\AppData\Local\Microsoft\Windows\Temporary Internet Files\Content.IE5\8TIIBUB5\dog-resting[1].jpg"/>
          <p:cNvPicPr preferRelativeResize="0"/>
          <p:nvPr/>
        </p:nvPicPr>
        <p:blipFill rotWithShape="1">
          <a:blip r:embed="rId3">
            <a:alphaModFix/>
          </a:blip>
          <a:srcRect/>
          <a:stretch/>
        </p:blipFill>
        <p:spPr>
          <a:xfrm>
            <a:off x="8629650" y="7972426"/>
            <a:ext cx="914400" cy="606424"/>
          </a:xfrm>
          <a:prstGeom prst="rect">
            <a:avLst/>
          </a:prstGeom>
          <a:noFill/>
          <a:ln>
            <a:noFill/>
          </a:ln>
        </p:spPr>
      </p:pic>
      <p:sp>
        <p:nvSpPr>
          <p:cNvPr id="697" name="Google Shape;697;p45"/>
          <p:cNvSpPr/>
          <p:nvPr/>
        </p:nvSpPr>
        <p:spPr>
          <a:xfrm>
            <a:off x="12433300" y="5461000"/>
            <a:ext cx="2133600" cy="1143000"/>
          </a:xfrm>
          <a:prstGeom prst="ellipse">
            <a:avLst/>
          </a:prstGeom>
          <a:solidFill>
            <a:srgbClr val="FF8DC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sng" strike="noStrike" cap="none" dirty="0">
                <a:solidFill>
                  <a:srgbClr val="FF0000"/>
                </a:solidFill>
                <a:latin typeface="Arial"/>
                <a:ea typeface="Arial"/>
                <a:cs typeface="Arial"/>
                <a:sym typeface="Arial"/>
              </a:rPr>
              <a:t>Aunt Lee</a:t>
            </a:r>
            <a:endParaRPr dirty="0"/>
          </a:p>
        </p:txBody>
      </p:sp>
      <p:sp>
        <p:nvSpPr>
          <p:cNvPr id="698" name="Google Shape;698;p45"/>
          <p:cNvSpPr/>
          <p:nvPr/>
        </p:nvSpPr>
        <p:spPr>
          <a:xfrm>
            <a:off x="9753600" y="8724900"/>
            <a:ext cx="1828800" cy="6604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1" u="sng" strike="noStrike" cap="none" dirty="0">
                <a:solidFill>
                  <a:schemeClr val="dk1"/>
                </a:solidFill>
                <a:latin typeface="Arial"/>
                <a:ea typeface="Arial"/>
                <a:cs typeface="Arial"/>
                <a:sym typeface="Arial"/>
              </a:rPr>
              <a:t>Deb</a:t>
            </a:r>
            <a:endParaRPr dirty="0"/>
          </a:p>
        </p:txBody>
      </p:sp>
      <p:sp>
        <p:nvSpPr>
          <p:cNvPr id="699" name="Google Shape;699;p45"/>
          <p:cNvSpPr/>
          <p:nvPr/>
        </p:nvSpPr>
        <p:spPr>
          <a:xfrm>
            <a:off x="6505576" y="3371850"/>
            <a:ext cx="1828800" cy="9144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dirty="0">
                <a:solidFill>
                  <a:srgbClr val="FF0000"/>
                </a:solidFill>
                <a:latin typeface="Arial"/>
                <a:ea typeface="Arial"/>
                <a:cs typeface="Arial"/>
                <a:sym typeface="Arial"/>
              </a:rPr>
              <a:t>God</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8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9"/>
                                        </p:tgtEl>
                                        <p:attrNameLst>
                                          <p:attrName>style.visibility</p:attrName>
                                        </p:attrNameLst>
                                      </p:cBhvr>
                                      <p:to>
                                        <p:strVal val="visible"/>
                                      </p:to>
                                    </p:set>
                                    <p:animEffect transition="in" filter="fade">
                                      <p:cBhvr>
                                        <p:cTn id="12" dur="80"/>
                                        <p:tgtEl>
                                          <p:spTgt spid="6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0"/>
                                        </p:tgtEl>
                                        <p:attrNameLst>
                                          <p:attrName>style.visibility</p:attrName>
                                        </p:attrNameLst>
                                      </p:cBhvr>
                                      <p:to>
                                        <p:strVal val="visible"/>
                                      </p:to>
                                    </p:set>
                                    <p:animEffect transition="in" filter="fade">
                                      <p:cBhvr>
                                        <p:cTn id="17" dur="80"/>
                                        <p:tgtEl>
                                          <p:spTgt spid="6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1"/>
                                        </p:tgtEl>
                                        <p:attrNameLst>
                                          <p:attrName>style.visibility</p:attrName>
                                        </p:attrNameLst>
                                      </p:cBhvr>
                                      <p:to>
                                        <p:strVal val="visible"/>
                                      </p:to>
                                    </p:set>
                                    <p:animEffect transition="in" filter="fade">
                                      <p:cBhvr>
                                        <p:cTn id="22" dur="20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6"/>
          <p:cNvSpPr txBox="1"/>
          <p:nvPr/>
        </p:nvSpPr>
        <p:spPr>
          <a:xfrm>
            <a:off x="20570827" y="13293726"/>
            <a:ext cx="307974" cy="279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2000" b="0" i="0" u="none" strike="noStrike" cap="none">
                <a:solidFill>
                  <a:srgbClr val="9A9997"/>
                </a:solidFill>
                <a:latin typeface="Arial"/>
                <a:ea typeface="Arial"/>
                <a:cs typeface="Arial"/>
                <a:sym typeface="Arial"/>
              </a:rPr>
              <a:t>55</a:t>
            </a:fld>
            <a:endParaRPr sz="2000" b="0" i="0" u="none" strike="noStrike" cap="none" dirty="0">
              <a:solidFill>
                <a:srgbClr val="9A9997"/>
              </a:solidFill>
              <a:latin typeface="Arial"/>
              <a:ea typeface="Arial"/>
              <a:cs typeface="Arial"/>
              <a:sym typeface="Arial"/>
            </a:endParaRPr>
          </a:p>
        </p:txBody>
      </p:sp>
      <p:sp>
        <p:nvSpPr>
          <p:cNvPr id="705" name="Google Shape;705;p46"/>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sz="10800" dirty="0">
                <a:solidFill>
                  <a:srgbClr val="17375E"/>
                </a:solidFill>
                <a:latin typeface="Arial"/>
                <a:ea typeface="Arial"/>
                <a:cs typeface="Arial"/>
                <a:sym typeface="Arial"/>
              </a:rPr>
              <a:t>Sand Trays</a:t>
            </a:r>
            <a:endParaRPr sz="10800" dirty="0">
              <a:solidFill>
                <a:srgbClr val="17375E"/>
              </a:solidFill>
              <a:latin typeface="Arial"/>
              <a:ea typeface="Arial"/>
              <a:cs typeface="Arial"/>
              <a:sym typeface="Arial"/>
            </a:endParaRPr>
          </a:p>
        </p:txBody>
      </p:sp>
      <p:sp>
        <p:nvSpPr>
          <p:cNvPr id="706" name="Google Shape;706;p46"/>
          <p:cNvSpPr txBox="1">
            <a:spLocks noGrp="1"/>
          </p:cNvSpPr>
          <p:nvPr>
            <p:ph type="sldNum" idx="12"/>
          </p:nvPr>
        </p:nvSpPr>
        <p:spPr>
          <a:xfrm>
            <a:off x="3962400" y="13063360"/>
            <a:ext cx="4267200" cy="379591"/>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55</a:t>
            </a:fld>
            <a:endParaRPr dirty="0"/>
          </a:p>
        </p:txBody>
      </p:sp>
      <p:sp>
        <p:nvSpPr>
          <p:cNvPr id="707" name="Google Shape;707;p46"/>
          <p:cNvSpPr/>
          <p:nvPr/>
        </p:nvSpPr>
        <p:spPr>
          <a:xfrm>
            <a:off x="3333751" y="3968045"/>
            <a:ext cx="18222937" cy="7048083"/>
          </a:xfrm>
          <a:prstGeom prst="rect">
            <a:avLst/>
          </a:prstGeom>
          <a:noFill/>
          <a:ln>
            <a:noFill/>
          </a:ln>
        </p:spPr>
        <p:txBody>
          <a:bodyPr spcFirstLastPara="1" wrap="square" lIns="76200" tIns="76200" rIns="76200" bIns="76200" anchor="t" anchorCtr="0">
            <a:spAutoFit/>
          </a:bodyPr>
          <a:lstStyle/>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Sand trays help build the world of the counselee</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 through symbols or figures. The figures give you</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 a language you don’t need words for – it </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expresses life. Often, it is a tool to help those who</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 are “stuck”. The sand tray is able to continue to</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 take form and help a counselee find</a:t>
            </a:r>
            <a:endParaRPr dirty="0"/>
          </a:p>
          <a:p>
            <a:pPr marL="0" marR="0" lvl="0" indent="0" algn="l" rtl="0">
              <a:lnSpc>
                <a:spcPct val="100000"/>
              </a:lnSpc>
              <a:spcBef>
                <a:spcPts val="0"/>
              </a:spcBef>
              <a:spcAft>
                <a:spcPts val="0"/>
              </a:spcAft>
              <a:buNone/>
            </a:pPr>
            <a:r>
              <a:rPr lang="en-US" sz="6400" b="0" i="0" u="none" strike="noStrike" cap="none" dirty="0">
                <a:solidFill>
                  <a:schemeClr val="dk1"/>
                </a:solidFill>
                <a:latin typeface="Arial"/>
                <a:ea typeface="Arial"/>
                <a:cs typeface="Arial"/>
                <a:sym typeface="Arial"/>
              </a:rPr>
              <a:t> resolve/ solutions.</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47"/>
          <p:cNvPicPr preferRelativeResize="0">
            <a:picLocks noGrp="1"/>
          </p:cNvPicPr>
          <p:nvPr>
            <p:ph type="body" idx="1"/>
          </p:nvPr>
        </p:nvPicPr>
        <p:blipFill rotWithShape="1">
          <a:blip r:embed="rId3">
            <a:alphaModFix/>
          </a:blip>
          <a:srcRect/>
          <a:stretch/>
        </p:blipFill>
        <p:spPr>
          <a:xfrm>
            <a:off x="3479800" y="304800"/>
            <a:ext cx="17551400" cy="12801600"/>
          </a:xfrm>
          <a:prstGeom prst="rect">
            <a:avLst/>
          </a:prstGeom>
          <a:noFill/>
          <a:ln>
            <a:noFill/>
          </a:ln>
        </p:spPr>
      </p:pic>
      <p:sp>
        <p:nvSpPr>
          <p:cNvPr id="713" name="Google Shape;713;p47"/>
          <p:cNvSpPr txBox="1">
            <a:spLocks noGrp="1"/>
          </p:cNvSpPr>
          <p:nvPr>
            <p:ph type="sldNum" idx="12"/>
          </p:nvPr>
        </p:nvSpPr>
        <p:spPr>
          <a:xfrm>
            <a:off x="3962400" y="13063360"/>
            <a:ext cx="4267200" cy="379591"/>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56</a:t>
            </a:fld>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48"/>
          <p:cNvPicPr preferRelativeResize="0">
            <a:picLocks noGrp="1"/>
          </p:cNvPicPr>
          <p:nvPr>
            <p:ph type="body" idx="1"/>
          </p:nvPr>
        </p:nvPicPr>
        <p:blipFill rotWithShape="1">
          <a:blip r:embed="rId3">
            <a:alphaModFix/>
          </a:blip>
          <a:srcRect/>
          <a:stretch/>
        </p:blipFill>
        <p:spPr>
          <a:xfrm>
            <a:off x="3230036" y="136525"/>
            <a:ext cx="17923929" cy="13442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49"/>
          <p:cNvSpPr txBox="1">
            <a:spLocks noGrp="1"/>
          </p:cNvSpPr>
          <p:nvPr>
            <p:ph type="title"/>
          </p:nvPr>
        </p:nvSpPr>
        <p:spPr>
          <a:xfrm>
            <a:off x="1206500" y="1079500"/>
            <a:ext cx="21971000" cy="1433163"/>
          </a:xfrm>
          <a:prstGeom prst="rect">
            <a:avLst/>
          </a:prstGeom>
          <a:noFill/>
          <a:ln>
            <a:noFill/>
          </a:ln>
        </p:spPr>
        <p:txBody>
          <a:bodyPr spcFirstLastPara="1" wrap="square" lIns="182875" tIns="91425" rIns="182875" bIns="91425" anchor="t" anchorCtr="0">
            <a:normAutofit/>
          </a:bodyPr>
          <a:lstStyle/>
          <a:p>
            <a:pPr marL="0" lvl="0" indent="0" algn="l" rtl="0">
              <a:lnSpc>
                <a:spcPct val="80000"/>
              </a:lnSpc>
              <a:spcBef>
                <a:spcPts val="0"/>
              </a:spcBef>
              <a:spcAft>
                <a:spcPts val="0"/>
              </a:spcAft>
              <a:buSzPts val="8500"/>
              <a:buNone/>
            </a:pPr>
            <a:r>
              <a:rPr lang="en-US" dirty="0"/>
              <a:t>Therapy Animals</a:t>
            </a:r>
            <a:endParaRPr dirty="0"/>
          </a:p>
        </p:txBody>
      </p:sp>
      <p:pic>
        <p:nvPicPr>
          <p:cNvPr id="724" name="Google Shape;724;p49"/>
          <p:cNvPicPr preferRelativeResize="0">
            <a:picLocks noGrp="1"/>
          </p:cNvPicPr>
          <p:nvPr>
            <p:ph type="body" idx="1"/>
          </p:nvPr>
        </p:nvPicPr>
        <p:blipFill rotWithShape="1">
          <a:blip r:embed="rId3">
            <a:alphaModFix/>
          </a:blip>
          <a:srcRect/>
          <a:stretch/>
        </p:blipFill>
        <p:spPr>
          <a:xfrm>
            <a:off x="3981451" y="3505201"/>
            <a:ext cx="6788150" cy="9051926"/>
          </a:xfrm>
          <a:prstGeom prst="rect">
            <a:avLst/>
          </a:prstGeom>
          <a:noFill/>
          <a:ln>
            <a:noFill/>
          </a:ln>
        </p:spPr>
      </p:pic>
      <p:sp>
        <p:nvSpPr>
          <p:cNvPr id="725" name="Google Shape;725;p49"/>
          <p:cNvSpPr txBox="1">
            <a:spLocks noGrp="1"/>
          </p:cNvSpPr>
          <p:nvPr>
            <p:ph type="sldNum" idx="12"/>
          </p:nvPr>
        </p:nvSpPr>
        <p:spPr>
          <a:xfrm>
            <a:off x="3962400" y="13063360"/>
            <a:ext cx="4267200" cy="379591"/>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SzPts val="1800"/>
              <a:buNone/>
            </a:pPr>
            <a:fld id="{00000000-1234-1234-1234-123412341234}" type="slidenum">
              <a:rPr lang="en-US"/>
              <a:t>58</a:t>
            </a:fld>
            <a:endParaRPr dirty="0"/>
          </a:p>
        </p:txBody>
      </p:sp>
      <p:pic>
        <p:nvPicPr>
          <p:cNvPr id="726" name="Google Shape;726;p49"/>
          <p:cNvPicPr preferRelativeResize="0"/>
          <p:nvPr/>
        </p:nvPicPr>
        <p:blipFill rotWithShape="1">
          <a:blip r:embed="rId4">
            <a:alphaModFix/>
          </a:blip>
          <a:srcRect/>
          <a:stretch/>
        </p:blipFill>
        <p:spPr>
          <a:xfrm>
            <a:off x="11582400" y="4724401"/>
            <a:ext cx="7518400" cy="5635626"/>
          </a:xfrm>
          <a:prstGeom prst="rect">
            <a:avLst/>
          </a:prstGeom>
          <a:noFill/>
          <a:ln>
            <a:noFill/>
          </a:ln>
        </p:spPr>
      </p:pic>
      <p:sp>
        <p:nvSpPr>
          <p:cNvPr id="727" name="Google Shape;727;p49"/>
          <p:cNvSpPr txBox="1"/>
          <p:nvPr/>
        </p:nvSpPr>
        <p:spPr>
          <a:xfrm>
            <a:off x="13332866" y="11073486"/>
            <a:ext cx="264207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Cherry &amp; Spud </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50"/>
          <p:cNvPicPr preferRelativeResize="0"/>
          <p:nvPr/>
        </p:nvPicPr>
        <p:blipFill rotWithShape="1">
          <a:blip r:embed="rId3">
            <a:alphaModFix/>
          </a:blip>
          <a:srcRect/>
          <a:stretch/>
        </p:blipFill>
        <p:spPr>
          <a:xfrm>
            <a:off x="7048500" y="0"/>
            <a:ext cx="10287000" cy="1371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58" name="Google Shape;158;p6"/>
          <p:cNvSpPr txBox="1">
            <a:spLocks noGrp="1"/>
          </p:cNvSpPr>
          <p:nvPr>
            <p:ph type="body" idx="2"/>
          </p:nvPr>
        </p:nvSpPr>
        <p:spPr>
          <a:xfrm>
            <a:off x="1206450" y="3992975"/>
            <a:ext cx="21971100" cy="9023700"/>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chemeClr val="dk1"/>
              </a:buClr>
              <a:buSzPts val="1100"/>
              <a:buFont typeface="Arial"/>
              <a:buNone/>
            </a:pPr>
            <a:r>
              <a:rPr lang="en-US" sz="5400" i="1" dirty="0">
                <a:solidFill>
                  <a:schemeClr val="dk1"/>
                </a:solidFill>
              </a:rPr>
              <a:t>Colossians 2:8</a:t>
            </a:r>
            <a:endParaRPr sz="5400" i="1" dirty="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5400" i="1" dirty="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US" sz="5400" i="1" dirty="0">
                <a:solidFill>
                  <a:schemeClr val="dk1"/>
                </a:solidFill>
              </a:rPr>
              <a:t>See to it that no one takes you captive by philosophy and empty deceit, according to human tradition, according to the elemental spirits of the world, and not according to Christ. </a:t>
            </a:r>
            <a:endParaRPr sz="5400" i="1" dirty="0">
              <a:solidFill>
                <a:schemeClr val="dk1"/>
              </a:solidFill>
            </a:endParaRPr>
          </a:p>
        </p:txBody>
      </p:sp>
      <p:sp>
        <p:nvSpPr>
          <p:cNvPr id="159" name="Google Shape;159;p6"/>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b="0" dirty="0">
                <a:solidFill>
                  <a:srgbClr val="E8351A"/>
                </a:solidFill>
                <a:latin typeface="Helvetica Neue Light"/>
                <a:ea typeface="Helvetica Neue Light"/>
                <a:cs typeface="Helvetica Neue Light"/>
                <a:sym typeface="Helvetica Neue Light"/>
              </a:rPr>
              <a:t>The battle</a:t>
            </a:r>
            <a:endParaRPr sz="6900" dirty="0"/>
          </a:p>
        </p:txBody>
      </p:sp>
      <p:sp>
        <p:nvSpPr>
          <p:cNvPr id="160" name="Google Shape;160;p6"/>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61" name="Google Shape;161;p6"/>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62" name="Google Shape;162;p6"/>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63" name="Google Shape;163;p6"/>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5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marR="0" lvl="0" indent="0" algn="ctr" rtl="0">
              <a:lnSpc>
                <a:spcPct val="100000"/>
              </a:lnSpc>
              <a:spcBef>
                <a:spcPts val="0"/>
              </a:spcBef>
              <a:spcAft>
                <a:spcPts val="0"/>
              </a:spcAft>
              <a:buClr>
                <a:srgbClr val="000000"/>
              </a:buClr>
              <a:buSzPts val="1800"/>
              <a:buFont typeface="Helvetica Neue"/>
              <a:buNone/>
            </a:pPr>
            <a:fld id="{00000000-1234-1234-1234-123412341234}" type="slidenum">
              <a:rPr lang="en-US" sz="2000" b="0" i="0" u="none" strike="noStrike" cap="none">
                <a:solidFill>
                  <a:srgbClr val="9A9997"/>
                </a:solidFill>
                <a:latin typeface="Arial"/>
                <a:ea typeface="Arial"/>
                <a:cs typeface="Arial"/>
                <a:sym typeface="Arial"/>
              </a:rPr>
              <a:t>60</a:t>
            </a:fld>
            <a:endParaRPr sz="2000" b="0" i="0" u="none" strike="noStrike" cap="none" dirty="0">
              <a:solidFill>
                <a:srgbClr val="9A9997"/>
              </a:solidFill>
              <a:latin typeface="Arial"/>
              <a:ea typeface="Arial"/>
              <a:cs typeface="Arial"/>
              <a:sym typeface="Arial"/>
            </a:endParaRPr>
          </a:p>
        </p:txBody>
      </p:sp>
      <p:sp>
        <p:nvSpPr>
          <p:cNvPr id="738" name="Google Shape;738;p51"/>
          <p:cNvSpPr txBox="1">
            <a:spLocks noGrp="1"/>
          </p:cNvSpPr>
          <p:nvPr>
            <p:ph type="title" idx="4294967295"/>
          </p:nvPr>
        </p:nvSpPr>
        <p:spPr>
          <a:xfrm>
            <a:off x="0" y="730250"/>
            <a:ext cx="21031200" cy="2651125"/>
          </a:xfrm>
          <a:prstGeom prst="rect">
            <a:avLst/>
          </a:prstGeom>
          <a:noFill/>
          <a:ln>
            <a:noFill/>
          </a:ln>
        </p:spPr>
        <p:txBody>
          <a:bodyPr spcFirstLastPara="1" wrap="square" lIns="182875" tIns="91425" rIns="182875" bIns="91425" anchor="t" anchorCtr="0">
            <a:normAutofit/>
          </a:bodyPr>
          <a:lstStyle/>
          <a:p>
            <a:pPr marL="0" marR="0" lvl="0" indent="0" algn="l" rtl="0">
              <a:lnSpc>
                <a:spcPct val="80000"/>
              </a:lnSpc>
              <a:spcBef>
                <a:spcPts val="0"/>
              </a:spcBef>
              <a:spcAft>
                <a:spcPts val="0"/>
              </a:spcAft>
              <a:buClr>
                <a:srgbClr val="5E5E5E"/>
              </a:buClr>
              <a:buSzPts val="8500"/>
              <a:buFont typeface="Helvetica Neue"/>
              <a:buNone/>
            </a:pPr>
            <a:r>
              <a:rPr lang="en-US" dirty="0"/>
              <a:t>Time lines and Maps </a:t>
            </a:r>
            <a:endParaRPr dirty="0"/>
          </a:p>
        </p:txBody>
      </p:sp>
      <p:pic>
        <p:nvPicPr>
          <p:cNvPr id="739" name="Google Shape;739;p51"/>
          <p:cNvPicPr preferRelativeResize="0"/>
          <p:nvPr/>
        </p:nvPicPr>
        <p:blipFill rotWithShape="1">
          <a:blip r:embed="rId3">
            <a:alphaModFix/>
          </a:blip>
          <a:srcRect/>
          <a:stretch/>
        </p:blipFill>
        <p:spPr>
          <a:xfrm>
            <a:off x="5029200" y="2743201"/>
            <a:ext cx="13258800" cy="9925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52" descr="Called to counsel keynote blanks-04.png"/>
          <p:cNvPicPr preferRelativeResize="0"/>
          <p:nvPr/>
        </p:nvPicPr>
        <p:blipFill rotWithShape="1">
          <a:blip r:embed="rId3">
            <a:alphaModFix/>
          </a:blip>
          <a:srcRect/>
          <a:stretch/>
        </p:blipFill>
        <p:spPr>
          <a:xfrm>
            <a:off x="422165" y="-48795"/>
            <a:ext cx="24384000" cy="13716000"/>
          </a:xfrm>
          <a:prstGeom prst="rect">
            <a:avLst/>
          </a:prstGeom>
          <a:noFill/>
          <a:ln>
            <a:noFill/>
          </a:ln>
        </p:spPr>
      </p:pic>
      <p:cxnSp>
        <p:nvCxnSpPr>
          <p:cNvPr id="745" name="Google Shape;745;p52"/>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746" name="Google Shape;746;p52"/>
          <p:cNvPicPr preferRelativeResize="0"/>
          <p:nvPr/>
        </p:nvPicPr>
        <p:blipFill rotWithShape="1">
          <a:blip r:embed="rId4">
            <a:alphaModFix/>
          </a:blip>
          <a:srcRect/>
          <a:stretch/>
        </p:blipFill>
        <p:spPr>
          <a:xfrm>
            <a:off x="19487707" y="11288628"/>
            <a:ext cx="2182912" cy="1490092"/>
          </a:xfrm>
          <a:prstGeom prst="rect">
            <a:avLst/>
          </a:prstGeom>
          <a:noFill/>
          <a:ln>
            <a:noFill/>
          </a:ln>
        </p:spPr>
      </p:pic>
      <p:sp>
        <p:nvSpPr>
          <p:cNvPr id="747" name="Google Shape;747;p52"/>
          <p:cNvSpPr txBox="1">
            <a:spLocks noGrp="1"/>
          </p:cNvSpPr>
          <p:nvPr>
            <p:ph type="body" idx="2"/>
          </p:nvPr>
        </p:nvSpPr>
        <p:spPr>
          <a:xfrm>
            <a:off x="1206500" y="5180820"/>
            <a:ext cx="16864553" cy="5121402"/>
          </a:xfrm>
          <a:prstGeom prst="rect">
            <a:avLst/>
          </a:prstGeom>
          <a:noFill/>
          <a:ln>
            <a:noFill/>
          </a:ln>
        </p:spPr>
        <p:txBody>
          <a:bodyPr spcFirstLastPara="1" wrap="square" lIns="76200" tIns="76200" rIns="76200" bIns="76200" anchor="t" anchorCtr="0">
            <a:spAutoFit/>
          </a:bodyPr>
          <a:lstStyle/>
          <a:p>
            <a:pPr marL="88011" marR="0" lvl="0" indent="0" algn="l" rtl="0">
              <a:lnSpc>
                <a:spcPct val="90000"/>
              </a:lnSpc>
              <a:spcBef>
                <a:spcPts val="4500"/>
              </a:spcBef>
              <a:spcAft>
                <a:spcPts val="0"/>
              </a:spcAft>
              <a:buClr>
                <a:srgbClr val="FF6600"/>
              </a:buClr>
              <a:buSzPts val="4800"/>
              <a:buFont typeface="Helvetica Neue"/>
              <a:buNone/>
            </a:pPr>
            <a:r>
              <a:rPr lang="en-US" sz="4800" b="0" i="0" u="none" strike="noStrike" cap="none" dirty="0">
                <a:solidFill>
                  <a:srgbClr val="7030A0"/>
                </a:solidFill>
                <a:latin typeface="Arial"/>
                <a:ea typeface="Arial"/>
                <a:cs typeface="Arial"/>
                <a:sym typeface="Arial"/>
              </a:rPr>
              <a:t> Be intentional about the direction you are going with a child. </a:t>
            </a:r>
            <a:endParaRPr sz="3600" b="0" i="0" u="none" strike="noStrike" cap="none" dirty="0">
              <a:solidFill>
                <a:srgbClr val="7030A0"/>
              </a:solidFill>
              <a:latin typeface="Arial"/>
              <a:ea typeface="Arial"/>
              <a:cs typeface="Arial"/>
              <a:sym typeface="Arial"/>
            </a:endParaRPr>
          </a:p>
          <a:p>
            <a:pPr marL="88011" marR="0" lvl="0" indent="0" algn="l" rtl="0">
              <a:lnSpc>
                <a:spcPct val="90000"/>
              </a:lnSpc>
              <a:spcBef>
                <a:spcPts val="4500"/>
              </a:spcBef>
              <a:spcAft>
                <a:spcPts val="0"/>
              </a:spcAft>
              <a:buClr>
                <a:srgbClr val="000000"/>
              </a:buClr>
              <a:buSzPts val="2214"/>
              <a:buFont typeface="Helvetica Neue"/>
              <a:buNone/>
            </a:pPr>
            <a:r>
              <a:rPr lang="en-US" sz="4800" b="0" i="0" u="none" strike="noStrike" cap="none" dirty="0">
                <a:solidFill>
                  <a:srgbClr val="7030A0"/>
                </a:solidFill>
                <a:latin typeface="Arial"/>
                <a:ea typeface="Arial"/>
                <a:cs typeface="Arial"/>
                <a:sym typeface="Arial"/>
              </a:rPr>
              <a:t>Don’t just fill time, let the child lead, or become aimless. </a:t>
            </a:r>
            <a:endParaRPr sz="3600" b="0" i="0" u="none" strike="noStrike" cap="none" dirty="0">
              <a:solidFill>
                <a:srgbClr val="7030A0"/>
              </a:solidFill>
              <a:latin typeface="Arial"/>
              <a:ea typeface="Arial"/>
              <a:cs typeface="Arial"/>
              <a:sym typeface="Arial"/>
            </a:endParaRPr>
          </a:p>
          <a:p>
            <a:pPr marL="88011" marR="0" lvl="0" indent="0" algn="l" rtl="0">
              <a:lnSpc>
                <a:spcPct val="90000"/>
              </a:lnSpc>
              <a:spcBef>
                <a:spcPts val="4500"/>
              </a:spcBef>
              <a:spcAft>
                <a:spcPts val="0"/>
              </a:spcAft>
              <a:buClr>
                <a:srgbClr val="000000"/>
              </a:buClr>
              <a:buSzPts val="2214"/>
              <a:buFont typeface="Helvetica Neue"/>
              <a:buNone/>
            </a:pPr>
            <a:r>
              <a:rPr lang="en-US" sz="4800" b="0" i="0" u="none" strike="noStrike" cap="none" dirty="0">
                <a:solidFill>
                  <a:srgbClr val="7030A0"/>
                </a:solidFill>
                <a:latin typeface="Arial"/>
                <a:ea typeface="Arial"/>
                <a:cs typeface="Arial"/>
                <a:sym typeface="Arial"/>
              </a:rPr>
              <a:t>children sense this and will begin feeling the same way. You </a:t>
            </a:r>
            <a:endParaRPr sz="3600" b="0" i="0" u="none" strike="noStrike" cap="none" dirty="0">
              <a:solidFill>
                <a:srgbClr val="7030A0"/>
              </a:solidFill>
              <a:latin typeface="Arial"/>
              <a:ea typeface="Arial"/>
              <a:cs typeface="Arial"/>
              <a:sym typeface="Arial"/>
            </a:endParaRPr>
          </a:p>
          <a:p>
            <a:pPr marL="88011" marR="0" lvl="0" indent="0" algn="l" rtl="0">
              <a:lnSpc>
                <a:spcPct val="90000"/>
              </a:lnSpc>
              <a:spcBef>
                <a:spcPts val="4500"/>
              </a:spcBef>
              <a:spcAft>
                <a:spcPts val="0"/>
              </a:spcAft>
              <a:buClr>
                <a:srgbClr val="000000"/>
              </a:buClr>
              <a:buSzPts val="2214"/>
              <a:buFont typeface="Helvetica Neue"/>
              <a:buNone/>
            </a:pPr>
            <a:r>
              <a:rPr lang="en-US" sz="4800" b="0" i="0" u="none" strike="noStrike" cap="none" dirty="0">
                <a:solidFill>
                  <a:srgbClr val="7030A0"/>
                </a:solidFill>
                <a:latin typeface="Arial"/>
                <a:ea typeface="Arial"/>
                <a:cs typeface="Arial"/>
                <a:sym typeface="Arial"/>
              </a:rPr>
              <a:t>don’t want children to think counseling “doesn’t work”.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80"/>
                                  </p:stCondLst>
                                  <p:childTnLst>
                                    <p:set>
                                      <p:cBhvr>
                                        <p:cTn id="6" dur="1" fill="hold">
                                          <p:stCondLst>
                                            <p:cond delay="0"/>
                                          </p:stCondLst>
                                        </p:cTn>
                                        <p:tgtEl>
                                          <p:spTgt spid="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53"/>
          <p:cNvSpPr txBox="1">
            <a:spLocks noGrp="1"/>
          </p:cNvSpPr>
          <p:nvPr>
            <p:ph type="title"/>
          </p:nvPr>
        </p:nvSpPr>
        <p:spPr>
          <a:xfrm>
            <a:off x="3263578" y="1177634"/>
            <a:ext cx="17068802" cy="1517908"/>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SzPts val="8500"/>
              <a:buNone/>
            </a:pPr>
            <a:r>
              <a:rPr lang="en-US" dirty="0">
                <a:solidFill>
                  <a:srgbClr val="002060"/>
                </a:solidFill>
              </a:rPr>
              <a:t>Deuteronomy 6:6-9 </a:t>
            </a:r>
            <a:endParaRPr dirty="0"/>
          </a:p>
        </p:txBody>
      </p:sp>
      <p:sp>
        <p:nvSpPr>
          <p:cNvPr id="753" name="Google Shape;753;p53"/>
          <p:cNvSpPr txBox="1">
            <a:spLocks noGrp="1"/>
          </p:cNvSpPr>
          <p:nvPr>
            <p:ph type="body" idx="1"/>
          </p:nvPr>
        </p:nvSpPr>
        <p:spPr>
          <a:xfrm>
            <a:off x="3651504" y="3054095"/>
            <a:ext cx="17007840" cy="9144002"/>
          </a:xfrm>
          <a:prstGeom prst="rect">
            <a:avLst/>
          </a:prstGeom>
          <a:noFill/>
          <a:ln>
            <a:noFill/>
          </a:ln>
        </p:spPr>
        <p:txBody>
          <a:bodyPr spcFirstLastPara="1" wrap="square" lIns="50800" tIns="50800" rIns="50800" bIns="50800" anchor="t" anchorCtr="0">
            <a:normAutofit lnSpcReduction="10000"/>
          </a:bodyPr>
          <a:lstStyle/>
          <a:p>
            <a:pPr marL="0" lvl="0" indent="0" algn="ctr" rtl="0">
              <a:lnSpc>
                <a:spcPct val="90000"/>
              </a:lnSpc>
              <a:spcBef>
                <a:spcPts val="4500"/>
              </a:spcBef>
              <a:spcAft>
                <a:spcPts val="0"/>
              </a:spcAft>
              <a:buSzPts val="7872"/>
              <a:buNone/>
            </a:pPr>
            <a:r>
              <a:rPr lang="en-US" dirty="0"/>
              <a:t>“And these words, which I am commanding you today, shall be on your heart; and you shall teach them diligently to your sons and shall talk of them when you sit in your house and when you walk by the way and when you lie down and when you rise up. And you shall bind them as a sign on your hand and they shall be frontals on your forehead. And you shall write them on the doorposts or your house and on your gates….”</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54" descr="Called to counsel keynote blanks-02.png"/>
          <p:cNvPicPr preferRelativeResize="0"/>
          <p:nvPr/>
        </p:nvPicPr>
        <p:blipFill rotWithShape="1">
          <a:blip r:embed="rId3">
            <a:alphaModFix/>
          </a:blip>
          <a:srcRect/>
          <a:stretch/>
        </p:blipFill>
        <p:spPr>
          <a:xfrm>
            <a:off x="0" y="-1219159"/>
            <a:ext cx="24384000" cy="13716000"/>
          </a:xfrm>
          <a:prstGeom prst="rect">
            <a:avLst/>
          </a:prstGeom>
          <a:noFill/>
          <a:ln>
            <a:noFill/>
          </a:ln>
        </p:spPr>
      </p:pic>
      <p:sp>
        <p:nvSpPr>
          <p:cNvPr id="759" name="Google Shape;759;p54"/>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5E5E5E"/>
              </a:buClr>
              <a:buSzPts val="11600"/>
              <a:buFont typeface="Helvetica Neue"/>
              <a:buNone/>
            </a:pPr>
            <a:r>
              <a:rPr lang="en-US" sz="11600" b="1" i="0" u="none" strike="noStrike" cap="none" dirty="0">
                <a:solidFill>
                  <a:srgbClr val="5E5E5E"/>
                </a:solidFill>
                <a:latin typeface="Helvetica Neue"/>
                <a:ea typeface="Helvetica Neue"/>
                <a:cs typeface="Helvetica Neue"/>
                <a:sym typeface="Helvetica Neue"/>
              </a:rPr>
              <a:t>Contemporary Issues </a:t>
            </a:r>
            <a:endParaRPr sz="8500" b="1" i="0" u="none" strike="noStrike" cap="none" dirty="0">
              <a:solidFill>
                <a:srgbClr val="5E5E5E"/>
              </a:solidFill>
              <a:latin typeface="Helvetica Neue"/>
              <a:ea typeface="Helvetica Neue"/>
              <a:cs typeface="Helvetica Neue"/>
              <a:sym typeface="Helvetica Neue"/>
            </a:endParaRPr>
          </a:p>
        </p:txBody>
      </p:sp>
      <p:sp>
        <p:nvSpPr>
          <p:cNvPr id="760" name="Google Shape;760;p54"/>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E8351A"/>
              </a:buClr>
              <a:buSzPts val="5500"/>
              <a:buFont typeface="Helvetica Neue Light"/>
              <a:buNone/>
            </a:pPr>
            <a:r>
              <a:rPr lang="en-US" sz="5500" b="0" i="0" u="none" strike="noStrike" cap="none" dirty="0">
                <a:solidFill>
                  <a:srgbClr val="E8351A"/>
                </a:solidFill>
                <a:latin typeface="Helvetica Neue Light"/>
                <a:ea typeface="Helvetica Neue Light"/>
                <a:cs typeface="Helvetica Neue Light"/>
                <a:sym typeface="Helvetica Neue Light"/>
              </a:rPr>
              <a:t>In Counseling Children </a:t>
            </a:r>
            <a:endParaRPr sz="6400" b="0" i="0" u="none" strike="noStrike" cap="none" dirty="0">
              <a:solidFill>
                <a:srgbClr val="000000"/>
              </a:solidFill>
              <a:latin typeface="Helvetica Neue"/>
              <a:ea typeface="Helvetica Neue"/>
              <a:cs typeface="Helvetica Neue"/>
              <a:sym typeface="Helvetica Neue"/>
            </a:endParaRPr>
          </a:p>
        </p:txBody>
      </p:sp>
      <p:cxnSp>
        <p:nvCxnSpPr>
          <p:cNvPr id="761" name="Google Shape;761;p54"/>
          <p:cNvCxnSpPr/>
          <p:nvPr/>
        </p:nvCxnSpPr>
        <p:spPr>
          <a:xfrm>
            <a:off x="1307866" y="5373348"/>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762" name="Google Shape;762;p54"/>
          <p:cNvCxnSpPr/>
          <p:nvPr/>
        </p:nvCxnSpPr>
        <p:spPr>
          <a:xfrm>
            <a:off x="1231785" y="8340790"/>
            <a:ext cx="13459723" cy="1"/>
          </a:xfrm>
          <a:prstGeom prst="straightConnector1">
            <a:avLst/>
          </a:prstGeom>
          <a:noFill/>
          <a:ln w="25400" cap="flat" cmpd="sng">
            <a:solidFill>
              <a:srgbClr val="E8351A"/>
            </a:solidFill>
            <a:prstDash val="solid"/>
            <a:miter lim="400000"/>
            <a:headEnd type="none" w="sm" len="sm"/>
            <a:tailEnd type="none" w="sm" len="sm"/>
          </a:ln>
        </p:spPr>
      </p:cxnSp>
      <p:pic>
        <p:nvPicPr>
          <p:cNvPr id="763" name="Google Shape;763;p54"/>
          <p:cNvPicPr preferRelativeResize="0"/>
          <p:nvPr/>
        </p:nvPicPr>
        <p:blipFill rotWithShape="1">
          <a:blip r:embed="rId4">
            <a:alphaModFix/>
          </a:blip>
          <a:srcRect/>
          <a:stretch/>
        </p:blipFill>
        <p:spPr>
          <a:xfrm>
            <a:off x="19509710" y="11433305"/>
            <a:ext cx="2182912" cy="149009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768" name="Google Shape;768;p55"/>
          <p:cNvGrpSpPr/>
          <p:nvPr/>
        </p:nvGrpSpPr>
        <p:grpSpPr>
          <a:xfrm>
            <a:off x="405977" y="4284266"/>
            <a:ext cx="22748259" cy="2459271"/>
            <a:chOff x="10561" y="3734991"/>
            <a:chExt cx="22748259" cy="2459271"/>
          </a:xfrm>
        </p:grpSpPr>
        <p:sp>
          <p:nvSpPr>
            <p:cNvPr id="769" name="Google Shape;769;p55"/>
            <p:cNvSpPr/>
            <p:nvPr/>
          </p:nvSpPr>
          <p:spPr>
            <a:xfrm>
              <a:off x="10561" y="3734991"/>
              <a:ext cx="6148178" cy="2459271"/>
            </a:xfrm>
            <a:prstGeom prst="chevron">
              <a:avLst>
                <a:gd name="adj" fmla="val 50000"/>
              </a:avLst>
            </a:prstGeom>
            <a:solidFill>
              <a:srgbClr val="57C32D"/>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0" name="Google Shape;770;p55"/>
            <p:cNvSpPr txBox="1"/>
            <p:nvPr/>
          </p:nvSpPr>
          <p:spPr>
            <a:xfrm>
              <a:off x="1240197" y="3734991"/>
              <a:ext cx="3688907" cy="2459271"/>
            </a:xfrm>
            <a:prstGeom prst="rect">
              <a:avLst/>
            </a:prstGeom>
            <a:noFill/>
            <a:ln>
              <a:noFill/>
            </a:ln>
          </p:spPr>
          <p:txBody>
            <a:bodyPr spcFirstLastPara="1" wrap="square" lIns="196025" tIns="65325" rIns="65325" bIns="65325" anchor="ctr" anchorCtr="0">
              <a:noAutofit/>
            </a:bodyPr>
            <a:lstStyle/>
            <a:p>
              <a:pPr marL="0" marR="0" lvl="0" indent="0" algn="ctr" rtl="0">
                <a:lnSpc>
                  <a:spcPct val="90000"/>
                </a:lnSpc>
                <a:spcBef>
                  <a:spcPts val="0"/>
                </a:spcBef>
                <a:spcAft>
                  <a:spcPts val="0"/>
                </a:spcAft>
                <a:buClr>
                  <a:srgbClr val="000000"/>
                </a:buClr>
                <a:buSzPts val="4900"/>
                <a:buFont typeface="Arial"/>
                <a:buNone/>
              </a:pPr>
              <a:r>
                <a:rPr lang="en-US" sz="4900" b="0" i="0" u="none" strike="noStrike" cap="none" dirty="0">
                  <a:solidFill>
                    <a:schemeClr val="lt1"/>
                  </a:solidFill>
                  <a:latin typeface="Arial"/>
                  <a:ea typeface="Arial"/>
                  <a:cs typeface="Arial"/>
                  <a:sym typeface="Arial"/>
                </a:rPr>
                <a:t>Risk</a:t>
              </a:r>
              <a:endParaRPr dirty="0"/>
            </a:p>
          </p:txBody>
        </p:sp>
        <p:sp>
          <p:nvSpPr>
            <p:cNvPr id="771" name="Google Shape;771;p55"/>
            <p:cNvSpPr/>
            <p:nvPr/>
          </p:nvSpPr>
          <p:spPr>
            <a:xfrm>
              <a:off x="5543922" y="3734991"/>
              <a:ext cx="6148178" cy="2459271"/>
            </a:xfrm>
            <a:prstGeom prst="chevron">
              <a:avLst>
                <a:gd name="adj" fmla="val 50000"/>
              </a:avLst>
            </a:prstGeom>
            <a:solidFill>
              <a:srgbClr val="6BD34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2" name="Google Shape;772;p55"/>
            <p:cNvSpPr txBox="1"/>
            <p:nvPr/>
          </p:nvSpPr>
          <p:spPr>
            <a:xfrm>
              <a:off x="6773558" y="3734991"/>
              <a:ext cx="3688907" cy="2459271"/>
            </a:xfrm>
            <a:prstGeom prst="rect">
              <a:avLst/>
            </a:prstGeom>
            <a:noFill/>
            <a:ln>
              <a:noFill/>
            </a:ln>
          </p:spPr>
          <p:txBody>
            <a:bodyPr spcFirstLastPara="1" wrap="square" lIns="196025" tIns="65325" rIns="65325" bIns="65325" anchor="ctr" anchorCtr="0">
              <a:noAutofit/>
            </a:bodyPr>
            <a:lstStyle/>
            <a:p>
              <a:pPr marL="0" marR="0" lvl="0" indent="0" algn="ctr" rtl="0">
                <a:lnSpc>
                  <a:spcPct val="90000"/>
                </a:lnSpc>
                <a:spcBef>
                  <a:spcPts val="0"/>
                </a:spcBef>
                <a:spcAft>
                  <a:spcPts val="0"/>
                </a:spcAft>
                <a:buClr>
                  <a:srgbClr val="000000"/>
                </a:buClr>
                <a:buSzPts val="4900"/>
                <a:buFont typeface="Arial"/>
                <a:buNone/>
              </a:pPr>
              <a:r>
                <a:rPr lang="en-US" sz="4900" b="0" i="0" u="none" strike="noStrike" cap="none" dirty="0">
                  <a:solidFill>
                    <a:schemeClr val="lt1"/>
                  </a:solidFill>
                  <a:latin typeface="Arial"/>
                  <a:ea typeface="Arial"/>
                  <a:cs typeface="Arial"/>
                  <a:sym typeface="Arial"/>
                </a:rPr>
                <a:t>Root</a:t>
              </a:r>
              <a:endParaRPr dirty="0"/>
            </a:p>
          </p:txBody>
        </p:sp>
        <p:sp>
          <p:nvSpPr>
            <p:cNvPr id="773" name="Google Shape;773;p55"/>
            <p:cNvSpPr/>
            <p:nvPr/>
          </p:nvSpPr>
          <p:spPr>
            <a:xfrm>
              <a:off x="11077282" y="3734991"/>
              <a:ext cx="6148178" cy="2459271"/>
            </a:xfrm>
            <a:prstGeom prst="chevron">
              <a:avLst>
                <a:gd name="adj" fmla="val 50000"/>
              </a:avLst>
            </a:prstGeom>
            <a:solidFill>
              <a:srgbClr val="87DB7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4" name="Google Shape;774;p55"/>
            <p:cNvSpPr txBox="1"/>
            <p:nvPr/>
          </p:nvSpPr>
          <p:spPr>
            <a:xfrm>
              <a:off x="12306918" y="3734991"/>
              <a:ext cx="3688907" cy="2459271"/>
            </a:xfrm>
            <a:prstGeom prst="rect">
              <a:avLst/>
            </a:prstGeom>
            <a:noFill/>
            <a:ln>
              <a:noFill/>
            </a:ln>
          </p:spPr>
          <p:txBody>
            <a:bodyPr spcFirstLastPara="1" wrap="square" lIns="196025" tIns="65325" rIns="65325" bIns="65325" anchor="ctr" anchorCtr="0">
              <a:noAutofit/>
            </a:bodyPr>
            <a:lstStyle/>
            <a:p>
              <a:pPr marL="0" marR="0" lvl="0" indent="0" algn="ctr" rtl="0">
                <a:lnSpc>
                  <a:spcPct val="90000"/>
                </a:lnSpc>
                <a:spcBef>
                  <a:spcPts val="0"/>
                </a:spcBef>
                <a:spcAft>
                  <a:spcPts val="0"/>
                </a:spcAft>
                <a:buClr>
                  <a:srgbClr val="000000"/>
                </a:buClr>
                <a:buSzPts val="4900"/>
                <a:buFont typeface="Arial"/>
                <a:buNone/>
              </a:pPr>
              <a:r>
                <a:rPr lang="en-US" sz="4900" b="0" i="0" u="none" strike="noStrike" cap="none" dirty="0">
                  <a:solidFill>
                    <a:schemeClr val="lt1"/>
                  </a:solidFill>
                  <a:latin typeface="Arial"/>
                  <a:ea typeface="Arial"/>
                  <a:cs typeface="Arial"/>
                  <a:sym typeface="Arial"/>
                </a:rPr>
                <a:t>Relationship </a:t>
              </a:r>
              <a:endParaRPr dirty="0"/>
            </a:p>
          </p:txBody>
        </p:sp>
        <p:sp>
          <p:nvSpPr>
            <p:cNvPr id="775" name="Google Shape;775;p55"/>
            <p:cNvSpPr/>
            <p:nvPr/>
          </p:nvSpPr>
          <p:spPr>
            <a:xfrm>
              <a:off x="16610642" y="3734991"/>
              <a:ext cx="6148178" cy="2459271"/>
            </a:xfrm>
            <a:prstGeom prst="chevron">
              <a:avLst>
                <a:gd name="adj" fmla="val 50000"/>
              </a:avLst>
            </a:prstGeom>
            <a:solidFill>
              <a:srgbClr val="A4E497"/>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6" name="Google Shape;776;p55"/>
            <p:cNvSpPr txBox="1"/>
            <p:nvPr/>
          </p:nvSpPr>
          <p:spPr>
            <a:xfrm>
              <a:off x="17840278" y="3734991"/>
              <a:ext cx="3688907" cy="2459271"/>
            </a:xfrm>
            <a:prstGeom prst="rect">
              <a:avLst/>
            </a:prstGeom>
            <a:noFill/>
            <a:ln>
              <a:noFill/>
            </a:ln>
          </p:spPr>
          <p:txBody>
            <a:bodyPr spcFirstLastPara="1" wrap="square" lIns="196025" tIns="65325" rIns="65325" bIns="65325" anchor="ctr" anchorCtr="0">
              <a:noAutofit/>
            </a:bodyPr>
            <a:lstStyle/>
            <a:p>
              <a:pPr marL="0" marR="0" lvl="0" indent="0" algn="ctr" rtl="0">
                <a:lnSpc>
                  <a:spcPct val="90000"/>
                </a:lnSpc>
                <a:spcBef>
                  <a:spcPts val="0"/>
                </a:spcBef>
                <a:spcAft>
                  <a:spcPts val="0"/>
                </a:spcAft>
                <a:buClr>
                  <a:srgbClr val="000000"/>
                </a:buClr>
                <a:buSzPts val="4900"/>
                <a:buFont typeface="Arial"/>
                <a:buNone/>
              </a:pPr>
              <a:r>
                <a:rPr lang="en-US" sz="4900" b="0" i="0" u="none" strike="noStrike" cap="none" dirty="0">
                  <a:solidFill>
                    <a:schemeClr val="lt1"/>
                  </a:solidFill>
                  <a:latin typeface="Arial"/>
                  <a:ea typeface="Arial"/>
                  <a:cs typeface="Arial"/>
                  <a:sym typeface="Arial"/>
                </a:rPr>
                <a:t>Resources</a:t>
              </a:r>
              <a:endParaRPr dirty="0"/>
            </a:p>
          </p:txBody>
        </p:sp>
      </p:grpSp>
      <p:sp>
        <p:nvSpPr>
          <p:cNvPr id="777" name="Google Shape;777;p55"/>
          <p:cNvSpPr txBox="1"/>
          <p:nvPr/>
        </p:nvSpPr>
        <p:spPr>
          <a:xfrm>
            <a:off x="1219200" y="7339914"/>
            <a:ext cx="4580231" cy="50783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Urgent 1</a:t>
            </a:r>
            <a:r>
              <a:rPr lang="en-US" sz="3600" b="0" i="0" u="none" strike="noStrike" cap="none" baseline="30000" dirty="0">
                <a:solidFill>
                  <a:srgbClr val="000000"/>
                </a:solidFill>
                <a:latin typeface="Arial"/>
                <a:ea typeface="Arial"/>
                <a:cs typeface="Arial"/>
                <a:sym typeface="Arial"/>
              </a:rPr>
              <a:t>st</a:t>
            </a:r>
            <a:r>
              <a:rPr lang="en-US" sz="3600" b="0" i="0" u="none" strike="noStrike" cap="none" dirty="0">
                <a:solidFill>
                  <a:srgbClr val="000000"/>
                </a:solidFill>
                <a:latin typeface="Arial"/>
                <a:ea typeface="Arial"/>
                <a:cs typeface="Arial"/>
                <a:sym typeface="Arial"/>
              </a:rPr>
              <a:t> Responses?</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resources need  to be involved?</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are the questions we need to be asking?</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How does it manifest?</a:t>
            </a:r>
            <a:endParaRPr dirty="0"/>
          </a:p>
        </p:txBody>
      </p:sp>
      <p:sp>
        <p:nvSpPr>
          <p:cNvPr id="778" name="Google Shape;778;p55"/>
          <p:cNvSpPr txBox="1"/>
          <p:nvPr/>
        </p:nvSpPr>
        <p:spPr>
          <a:xfrm>
            <a:off x="6771503" y="7339914"/>
            <a:ext cx="4144147" cy="50783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are the root causes?</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often informs this struggle?</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is motivating the behavior?</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is at the heart of this? </a:t>
            </a:r>
            <a:endParaRPr dirty="0"/>
          </a:p>
          <a:p>
            <a:pPr marL="0" marR="0" lvl="0" indent="0" algn="ctr" rtl="0">
              <a:lnSpc>
                <a:spcPct val="100000"/>
              </a:lnSpc>
              <a:spcBef>
                <a:spcPts val="0"/>
              </a:spcBef>
              <a:spcAft>
                <a:spcPts val="0"/>
              </a:spcAft>
              <a:buNone/>
            </a:pPr>
            <a:endParaRPr sz="3600" b="0" i="0" u="none" strike="noStrike" cap="none" dirty="0">
              <a:solidFill>
                <a:srgbClr val="000000"/>
              </a:solidFill>
              <a:latin typeface="Arial"/>
              <a:ea typeface="Arial"/>
              <a:cs typeface="Arial"/>
              <a:sym typeface="Arial"/>
            </a:endParaRPr>
          </a:p>
        </p:txBody>
      </p:sp>
      <p:sp>
        <p:nvSpPr>
          <p:cNvPr id="779" name="Google Shape;779;p55"/>
          <p:cNvSpPr txBox="1"/>
          <p:nvPr/>
        </p:nvSpPr>
        <p:spPr>
          <a:xfrm>
            <a:off x="12579178" y="7562335"/>
            <a:ext cx="414414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How does this impact their relationships?</a:t>
            </a:r>
            <a:endParaRPr dirty="0"/>
          </a:p>
          <a:p>
            <a:pPr marL="0" marR="0" lvl="0" indent="0" algn="l" rtl="0">
              <a:lnSpc>
                <a:spcPct val="100000"/>
              </a:lnSpc>
              <a:spcBef>
                <a:spcPts val="0"/>
              </a:spcBef>
              <a:spcAft>
                <a:spcPts val="0"/>
              </a:spcAft>
              <a:buNone/>
            </a:pPr>
            <a:endParaRPr sz="3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relationships help/ must be involved?</a:t>
            </a:r>
            <a:endParaRPr dirty="0"/>
          </a:p>
        </p:txBody>
      </p:sp>
      <p:sp>
        <p:nvSpPr>
          <p:cNvPr id="780" name="Google Shape;780;p55"/>
          <p:cNvSpPr txBox="1"/>
          <p:nvPr/>
        </p:nvSpPr>
        <p:spPr>
          <a:xfrm>
            <a:off x="17575423" y="7743160"/>
            <a:ext cx="5141702"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supports should you put in place?</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What resources are there for this struggle?</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For the counselor? </a:t>
            </a:r>
            <a:endParaRPr dirty="0"/>
          </a:p>
          <a:p>
            <a:pPr marL="0" marR="0" lvl="0" indent="0" algn="ctr" rtl="0">
              <a:lnSpc>
                <a:spcPct val="100000"/>
              </a:lnSpc>
              <a:spcBef>
                <a:spcPts val="0"/>
              </a:spcBef>
              <a:spcAft>
                <a:spcPts val="0"/>
              </a:spcAft>
              <a:buNone/>
            </a:pPr>
            <a:r>
              <a:rPr lang="en-US" sz="3600" b="0" i="0" u="none" strike="noStrike" cap="none" dirty="0">
                <a:solidFill>
                  <a:srgbClr val="000000"/>
                </a:solidFill>
                <a:latin typeface="Arial"/>
                <a:ea typeface="Arial"/>
                <a:cs typeface="Arial"/>
                <a:sym typeface="Arial"/>
              </a:rPr>
              <a:t>For the family?</a:t>
            </a:r>
            <a:endParaRPr dirty="0"/>
          </a:p>
          <a:p>
            <a:pPr marL="0" marR="0" lvl="0" indent="0" algn="ctr" rtl="0">
              <a:lnSpc>
                <a:spcPct val="100000"/>
              </a:lnSpc>
              <a:spcBef>
                <a:spcPts val="0"/>
              </a:spcBef>
              <a:spcAft>
                <a:spcPts val="0"/>
              </a:spcAft>
              <a:buNone/>
            </a:pPr>
            <a:endParaRPr sz="3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3600" b="0" i="0" u="none" strike="noStrike" cap="none" dirty="0">
              <a:solidFill>
                <a:srgbClr val="000000"/>
              </a:solidFill>
              <a:latin typeface="Arial"/>
              <a:ea typeface="Arial"/>
              <a:cs typeface="Arial"/>
              <a:sym typeface="Arial"/>
            </a:endParaRPr>
          </a:p>
        </p:txBody>
      </p:sp>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71" name="Google Shape;1071;g2caa3b5b277_0_1"/>
          <p:cNvPicPr preferRelativeResize="0"/>
          <p:nvPr/>
        </p:nvPicPr>
        <p:blipFill>
          <a:blip r:embed="rId3">
            <a:alphaModFix/>
          </a:blip>
          <a:stretch>
            <a:fillRect/>
          </a:stretch>
        </p:blipFill>
        <p:spPr>
          <a:xfrm>
            <a:off x="4543425" y="894631"/>
            <a:ext cx="15761625" cy="1192673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56"/>
          <p:cNvSpPr txBox="1">
            <a:spLocks noGrp="1"/>
          </p:cNvSpPr>
          <p:nvPr>
            <p:ph type="title"/>
          </p:nvPr>
        </p:nvSpPr>
        <p:spPr>
          <a:xfrm>
            <a:off x="1206499" y="1159613"/>
            <a:ext cx="14738351" cy="1482428"/>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8500"/>
              <a:buFont typeface="Helvetica Neue"/>
              <a:buNone/>
            </a:pPr>
            <a:r>
              <a:rPr lang="en-US" sz="9600" b="1" i="0" u="none" strike="noStrike" cap="none" dirty="0">
                <a:solidFill>
                  <a:srgbClr val="5E5E5E"/>
                </a:solidFill>
                <a:latin typeface="Helvetica Neue"/>
                <a:ea typeface="Helvetica Neue"/>
                <a:cs typeface="Helvetica Neue"/>
                <a:sym typeface="Helvetica Neue"/>
              </a:rPr>
              <a:t>Anxiety </a:t>
            </a:r>
            <a:r>
              <a:rPr lang="en-US" sz="4400" b="1" i="0" u="none" strike="noStrike" cap="none" dirty="0">
                <a:solidFill>
                  <a:srgbClr val="5E5E5E"/>
                </a:solidFill>
                <a:latin typeface="Helvetica Neue"/>
                <a:ea typeface="Helvetica Neue"/>
                <a:cs typeface="Helvetica Neue"/>
                <a:sym typeface="Helvetica Neue"/>
              </a:rPr>
              <a:t>(</a:t>
            </a:r>
            <a:r>
              <a:rPr lang="en-US" sz="3600" b="1" i="0" u="none" strike="noStrike" cap="none" dirty="0">
                <a:solidFill>
                  <a:srgbClr val="5E5E5E"/>
                </a:solidFill>
                <a:latin typeface="Helvetica Neue"/>
                <a:ea typeface="Helvetica Neue"/>
                <a:cs typeface="Helvetica Neue"/>
                <a:sym typeface="Helvetica Neue"/>
              </a:rPr>
              <a:t>Spectrum of separation anxiety, panic, OCD) </a:t>
            </a:r>
            <a:endParaRPr sz="3600" dirty="0"/>
          </a:p>
        </p:txBody>
      </p:sp>
      <p:cxnSp>
        <p:nvCxnSpPr>
          <p:cNvPr id="786" name="Google Shape;786;p56"/>
          <p:cNvCxnSpPr/>
          <p:nvPr/>
        </p:nvCxnSpPr>
        <p:spPr>
          <a:xfrm>
            <a:off x="1307866" y="941622"/>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787" name="Google Shape;787;p56"/>
          <p:cNvCxnSpPr/>
          <p:nvPr/>
        </p:nvCxnSpPr>
        <p:spPr>
          <a:xfrm>
            <a:off x="956216" y="2996072"/>
            <a:ext cx="10415310" cy="1"/>
          </a:xfrm>
          <a:prstGeom prst="straightConnector1">
            <a:avLst/>
          </a:prstGeom>
          <a:noFill/>
          <a:ln w="25400" cap="flat" cmpd="sng">
            <a:solidFill>
              <a:srgbClr val="E8351A"/>
            </a:solidFill>
            <a:prstDash val="solid"/>
            <a:miter lim="400000"/>
            <a:headEnd type="none" w="sm" len="sm"/>
            <a:tailEnd type="none" w="sm" len="sm"/>
          </a:ln>
        </p:spPr>
      </p:cxnSp>
      <p:pic>
        <p:nvPicPr>
          <p:cNvPr id="788" name="Google Shape;788;p56"/>
          <p:cNvPicPr preferRelativeResize="0"/>
          <p:nvPr/>
        </p:nvPicPr>
        <p:blipFill rotWithShape="1">
          <a:blip r:embed="rId3">
            <a:alphaModFix/>
          </a:blip>
          <a:srcRect/>
          <a:stretch/>
        </p:blipFill>
        <p:spPr>
          <a:xfrm>
            <a:off x="21192939" y="11659331"/>
            <a:ext cx="2182912" cy="1490092"/>
          </a:xfrm>
          <a:prstGeom prst="rect">
            <a:avLst/>
          </a:prstGeom>
          <a:noFill/>
          <a:ln>
            <a:noFill/>
          </a:ln>
        </p:spPr>
      </p:pic>
      <p:grpSp>
        <p:nvGrpSpPr>
          <p:cNvPr id="789" name="Google Shape;789;p56"/>
          <p:cNvGrpSpPr/>
          <p:nvPr/>
        </p:nvGrpSpPr>
        <p:grpSpPr>
          <a:xfrm>
            <a:off x="2117538" y="2819060"/>
            <a:ext cx="22266473" cy="9333297"/>
            <a:chOff x="11012" y="0"/>
            <a:chExt cx="22266473" cy="9333297"/>
          </a:xfrm>
        </p:grpSpPr>
        <p:sp>
          <p:nvSpPr>
            <p:cNvPr id="790" name="Google Shape;790;p56"/>
            <p:cNvSpPr/>
            <p:nvPr/>
          </p:nvSpPr>
          <p:spPr>
            <a:xfrm>
              <a:off x="11012" y="1111215"/>
              <a:ext cx="5257861" cy="618571"/>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1" name="Google Shape;791;p56"/>
            <p:cNvSpPr/>
            <p:nvPr/>
          </p:nvSpPr>
          <p:spPr>
            <a:xfrm>
              <a:off x="11012" y="1343525"/>
              <a:ext cx="386261" cy="386261"/>
            </a:xfrm>
            <a:prstGeom prst="rect">
              <a:avLst/>
            </a:prstGeom>
            <a:solidFill>
              <a:schemeClr val="lt1">
                <a:alpha val="89803"/>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792;p56"/>
            <p:cNvSpPr/>
            <p:nvPr/>
          </p:nvSpPr>
          <p:spPr>
            <a:xfrm>
              <a:off x="11012" y="0"/>
              <a:ext cx="5257861" cy="11112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3" name="Google Shape;793;p56"/>
            <p:cNvSpPr txBox="1"/>
            <p:nvPr/>
          </p:nvSpPr>
          <p:spPr>
            <a:xfrm>
              <a:off x="11012" y="0"/>
              <a:ext cx="5257861" cy="1111215"/>
            </a:xfrm>
            <a:prstGeom prst="rect">
              <a:avLst/>
            </a:prstGeom>
            <a:noFill/>
            <a:ln>
              <a:noFill/>
            </a:ln>
          </p:spPr>
          <p:txBody>
            <a:bodyPr spcFirstLastPara="1" wrap="square" lIns="123825" tIns="82550" rIns="123825" bIns="82550" anchor="ctr" anchorCtr="0">
              <a:noAutofit/>
            </a:bodyPr>
            <a:lstStyle/>
            <a:p>
              <a:pPr marL="0" marR="0" lvl="0" indent="0" algn="l" rtl="0">
                <a:lnSpc>
                  <a:spcPct val="90000"/>
                </a:lnSpc>
                <a:spcBef>
                  <a:spcPts val="0"/>
                </a:spcBef>
                <a:spcAft>
                  <a:spcPts val="0"/>
                </a:spcAft>
                <a:buClr>
                  <a:srgbClr val="000000"/>
                </a:buClr>
                <a:buSzPts val="6500"/>
                <a:buFont typeface="Arial"/>
                <a:buNone/>
              </a:pPr>
              <a:r>
                <a:rPr lang="en-US" sz="6500" b="0" i="0" u="none" strike="noStrike" cap="none" dirty="0">
                  <a:solidFill>
                    <a:srgbClr val="000000"/>
                  </a:solidFill>
                  <a:latin typeface="Arial"/>
                  <a:ea typeface="Arial"/>
                  <a:cs typeface="Arial"/>
                  <a:sym typeface="Arial"/>
                </a:rPr>
                <a:t>Risk</a:t>
              </a:r>
              <a:endParaRPr dirty="0"/>
            </a:p>
          </p:txBody>
        </p:sp>
        <p:sp>
          <p:nvSpPr>
            <p:cNvPr id="794" name="Google Shape;794;p56"/>
            <p:cNvSpPr/>
            <p:nvPr/>
          </p:nvSpPr>
          <p:spPr>
            <a:xfrm>
              <a:off x="457360" y="2243889"/>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5" name="Google Shape;795;p56"/>
            <p:cNvSpPr/>
            <p:nvPr/>
          </p:nvSpPr>
          <p:spPr>
            <a:xfrm>
              <a:off x="825411" y="1986838"/>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56"/>
            <p:cNvSpPr txBox="1"/>
            <p:nvPr/>
          </p:nvSpPr>
          <p:spPr>
            <a:xfrm>
              <a:off x="825411" y="1986838"/>
              <a:ext cx="4889811" cy="900354"/>
            </a:xfrm>
            <a:prstGeom prst="rect">
              <a:avLst/>
            </a:prstGeom>
            <a:noFill/>
            <a:ln>
              <a:noFill/>
            </a:ln>
          </p:spPr>
          <p:txBody>
            <a:bodyPr spcFirstLastPara="1" wrap="square" lIns="170675" tIns="170675" rIns="170675" bIns="1706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Avoidance / Isolation </a:t>
              </a:r>
              <a:endParaRPr dirty="0"/>
            </a:p>
          </p:txBody>
        </p:sp>
        <p:sp>
          <p:nvSpPr>
            <p:cNvPr id="797" name="Google Shape;797;p56"/>
            <p:cNvSpPr/>
            <p:nvPr/>
          </p:nvSpPr>
          <p:spPr>
            <a:xfrm>
              <a:off x="457360" y="3144243"/>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798;p56"/>
            <p:cNvSpPr/>
            <p:nvPr/>
          </p:nvSpPr>
          <p:spPr>
            <a:xfrm>
              <a:off x="825411" y="2887192"/>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799;p56"/>
            <p:cNvSpPr txBox="1"/>
            <p:nvPr/>
          </p:nvSpPr>
          <p:spPr>
            <a:xfrm>
              <a:off x="825411" y="2887192"/>
              <a:ext cx="4889811" cy="900354"/>
            </a:xfrm>
            <a:prstGeom prst="rect">
              <a:avLst/>
            </a:prstGeom>
            <a:noFill/>
            <a:ln>
              <a:noFill/>
            </a:ln>
          </p:spPr>
          <p:txBody>
            <a:bodyPr spcFirstLastPara="1" wrap="square" lIns="170675" tIns="170675" rIns="170675" bIns="1706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Over-react or under-react </a:t>
              </a:r>
              <a:endParaRPr dirty="0"/>
            </a:p>
          </p:txBody>
        </p:sp>
        <p:sp>
          <p:nvSpPr>
            <p:cNvPr id="800" name="Google Shape;800;p56"/>
            <p:cNvSpPr/>
            <p:nvPr/>
          </p:nvSpPr>
          <p:spPr>
            <a:xfrm>
              <a:off x="457360" y="4044598"/>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1" name="Google Shape;801;p56"/>
            <p:cNvSpPr/>
            <p:nvPr/>
          </p:nvSpPr>
          <p:spPr>
            <a:xfrm>
              <a:off x="825411" y="3787547"/>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2" name="Google Shape;802;p56"/>
            <p:cNvSpPr txBox="1"/>
            <p:nvPr/>
          </p:nvSpPr>
          <p:spPr>
            <a:xfrm>
              <a:off x="825411" y="3787547"/>
              <a:ext cx="4889811" cy="900354"/>
            </a:xfrm>
            <a:prstGeom prst="rect">
              <a:avLst/>
            </a:prstGeom>
            <a:noFill/>
            <a:ln>
              <a:noFill/>
            </a:ln>
          </p:spPr>
          <p:txBody>
            <a:bodyPr spcFirstLastPara="1" wrap="square" lIns="170675" tIns="170675" rIns="170675" bIns="1706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Secondary Gains </a:t>
              </a:r>
              <a:endParaRPr dirty="0"/>
            </a:p>
          </p:txBody>
        </p:sp>
        <p:sp>
          <p:nvSpPr>
            <p:cNvPr id="803" name="Google Shape;803;p56"/>
            <p:cNvSpPr/>
            <p:nvPr/>
          </p:nvSpPr>
          <p:spPr>
            <a:xfrm>
              <a:off x="457360" y="4944952"/>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4" name="Google Shape;804;p56"/>
            <p:cNvSpPr/>
            <p:nvPr/>
          </p:nvSpPr>
          <p:spPr>
            <a:xfrm>
              <a:off x="825411" y="4687901"/>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805;p56"/>
            <p:cNvSpPr txBox="1"/>
            <p:nvPr/>
          </p:nvSpPr>
          <p:spPr>
            <a:xfrm>
              <a:off x="825411" y="4687901"/>
              <a:ext cx="4889811" cy="900354"/>
            </a:xfrm>
            <a:prstGeom prst="rect">
              <a:avLst/>
            </a:prstGeom>
            <a:noFill/>
            <a:ln>
              <a:noFill/>
            </a:ln>
          </p:spPr>
          <p:txBody>
            <a:bodyPr spcFirstLastPara="1" wrap="square" lIns="170675" tIns="170675" rIns="170675" bIns="1706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Self-soothing behaviors</a:t>
              </a:r>
              <a:endParaRPr dirty="0"/>
            </a:p>
          </p:txBody>
        </p:sp>
        <p:sp>
          <p:nvSpPr>
            <p:cNvPr id="806" name="Google Shape;806;p56"/>
            <p:cNvSpPr/>
            <p:nvPr/>
          </p:nvSpPr>
          <p:spPr>
            <a:xfrm>
              <a:off x="362473" y="5902093"/>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7" name="Google Shape;807;p56"/>
            <p:cNvSpPr/>
            <p:nvPr/>
          </p:nvSpPr>
          <p:spPr>
            <a:xfrm>
              <a:off x="847121" y="5764238"/>
              <a:ext cx="5704209"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8" name="Google Shape;808;p56"/>
            <p:cNvSpPr txBox="1"/>
            <p:nvPr/>
          </p:nvSpPr>
          <p:spPr>
            <a:xfrm>
              <a:off x="847121" y="5764238"/>
              <a:ext cx="5704209"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Missing struggle due to</a:t>
              </a:r>
              <a:endParaRPr dirty="0"/>
            </a:p>
            <a:p>
              <a:pPr marL="0" marR="0" lvl="0" indent="0" algn="l" rtl="0">
                <a:lnSpc>
                  <a:spcPct val="90000"/>
                </a:lnSpc>
                <a:spcBef>
                  <a:spcPts val="98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 behavior</a:t>
              </a:r>
              <a:endParaRPr dirty="0"/>
            </a:p>
          </p:txBody>
        </p:sp>
        <p:sp>
          <p:nvSpPr>
            <p:cNvPr id="809" name="Google Shape;809;p56"/>
            <p:cNvSpPr/>
            <p:nvPr/>
          </p:nvSpPr>
          <p:spPr>
            <a:xfrm>
              <a:off x="457360" y="6745661"/>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0" name="Google Shape;810;p56"/>
            <p:cNvSpPr/>
            <p:nvPr/>
          </p:nvSpPr>
          <p:spPr>
            <a:xfrm>
              <a:off x="825411" y="6488609"/>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1" name="Google Shape;811;p56"/>
            <p:cNvSpPr txBox="1"/>
            <p:nvPr/>
          </p:nvSpPr>
          <p:spPr>
            <a:xfrm>
              <a:off x="825411" y="6488609"/>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Biblical Triaging </a:t>
              </a:r>
              <a:endParaRPr dirty="0"/>
            </a:p>
          </p:txBody>
        </p:sp>
        <p:sp>
          <p:nvSpPr>
            <p:cNvPr id="812" name="Google Shape;812;p56"/>
            <p:cNvSpPr/>
            <p:nvPr/>
          </p:nvSpPr>
          <p:spPr>
            <a:xfrm>
              <a:off x="5978115" y="1111215"/>
              <a:ext cx="5257861" cy="618571"/>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3" name="Google Shape;813;p56"/>
            <p:cNvSpPr/>
            <p:nvPr/>
          </p:nvSpPr>
          <p:spPr>
            <a:xfrm>
              <a:off x="6091683" y="1457094"/>
              <a:ext cx="386261" cy="386261"/>
            </a:xfrm>
            <a:prstGeom prst="rect">
              <a:avLst/>
            </a:prstGeom>
            <a:solidFill>
              <a:schemeClr val="lt1">
                <a:alpha val="89803"/>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4" name="Google Shape;814;p56"/>
            <p:cNvSpPr/>
            <p:nvPr/>
          </p:nvSpPr>
          <p:spPr>
            <a:xfrm>
              <a:off x="5978115" y="0"/>
              <a:ext cx="5257861" cy="11112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5" name="Google Shape;815;p56"/>
            <p:cNvSpPr txBox="1"/>
            <p:nvPr/>
          </p:nvSpPr>
          <p:spPr>
            <a:xfrm>
              <a:off x="5978115" y="0"/>
              <a:ext cx="5257861" cy="1111215"/>
            </a:xfrm>
            <a:prstGeom prst="rect">
              <a:avLst/>
            </a:prstGeom>
            <a:noFill/>
            <a:ln>
              <a:noFill/>
            </a:ln>
          </p:spPr>
          <p:txBody>
            <a:bodyPr spcFirstLastPara="1" wrap="square" lIns="123825" tIns="82550" rIns="123825" bIns="82550" anchor="ctr" anchorCtr="0">
              <a:noAutofit/>
            </a:bodyPr>
            <a:lstStyle/>
            <a:p>
              <a:pPr marL="0" marR="0" lvl="0" indent="0" algn="l" rtl="0">
                <a:lnSpc>
                  <a:spcPct val="90000"/>
                </a:lnSpc>
                <a:spcBef>
                  <a:spcPts val="0"/>
                </a:spcBef>
                <a:spcAft>
                  <a:spcPts val="0"/>
                </a:spcAft>
                <a:buClr>
                  <a:srgbClr val="000000"/>
                </a:buClr>
                <a:buSzPts val="6500"/>
                <a:buFont typeface="Arial"/>
                <a:buNone/>
              </a:pPr>
              <a:r>
                <a:rPr lang="en-US" sz="6500" b="0" i="0" u="none" strike="noStrike" cap="none" dirty="0">
                  <a:solidFill>
                    <a:srgbClr val="000000"/>
                  </a:solidFill>
                  <a:latin typeface="Arial"/>
                  <a:ea typeface="Arial"/>
                  <a:cs typeface="Arial"/>
                  <a:sym typeface="Arial"/>
                </a:rPr>
                <a:t>Root</a:t>
              </a:r>
              <a:endParaRPr dirty="0"/>
            </a:p>
          </p:txBody>
        </p:sp>
        <p:sp>
          <p:nvSpPr>
            <p:cNvPr id="816" name="Google Shape;816;p56"/>
            <p:cNvSpPr/>
            <p:nvPr/>
          </p:nvSpPr>
          <p:spPr>
            <a:xfrm>
              <a:off x="5978115" y="2243889"/>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7" name="Google Shape;817;p56"/>
            <p:cNvSpPr/>
            <p:nvPr/>
          </p:nvSpPr>
          <p:spPr>
            <a:xfrm>
              <a:off x="6346165" y="1986838"/>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8" name="Google Shape;818;p56"/>
            <p:cNvSpPr txBox="1"/>
            <p:nvPr/>
          </p:nvSpPr>
          <p:spPr>
            <a:xfrm>
              <a:off x="6346165" y="1986838"/>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Biological</a:t>
              </a:r>
              <a:endParaRPr dirty="0"/>
            </a:p>
          </p:txBody>
        </p:sp>
        <p:sp>
          <p:nvSpPr>
            <p:cNvPr id="819" name="Google Shape;819;p56"/>
            <p:cNvSpPr/>
            <p:nvPr/>
          </p:nvSpPr>
          <p:spPr>
            <a:xfrm>
              <a:off x="5978115" y="3144243"/>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0" name="Google Shape;820;p56"/>
            <p:cNvSpPr/>
            <p:nvPr/>
          </p:nvSpPr>
          <p:spPr>
            <a:xfrm>
              <a:off x="6346165" y="2887192"/>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1" name="Google Shape;821;p56"/>
            <p:cNvSpPr txBox="1"/>
            <p:nvPr/>
          </p:nvSpPr>
          <p:spPr>
            <a:xfrm>
              <a:off x="6346165" y="2887192"/>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Temperamental</a:t>
              </a:r>
              <a:endParaRPr dirty="0"/>
            </a:p>
          </p:txBody>
        </p:sp>
        <p:sp>
          <p:nvSpPr>
            <p:cNvPr id="822" name="Google Shape;822;p56"/>
            <p:cNvSpPr/>
            <p:nvPr/>
          </p:nvSpPr>
          <p:spPr>
            <a:xfrm>
              <a:off x="5978115" y="4044598"/>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3" name="Google Shape;823;p56"/>
            <p:cNvSpPr/>
            <p:nvPr/>
          </p:nvSpPr>
          <p:spPr>
            <a:xfrm>
              <a:off x="6346165" y="3787547"/>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4" name="Google Shape;824;p56"/>
            <p:cNvSpPr txBox="1"/>
            <p:nvPr/>
          </p:nvSpPr>
          <p:spPr>
            <a:xfrm>
              <a:off x="6346165" y="3787547"/>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Situational </a:t>
              </a:r>
              <a:endParaRPr dirty="0"/>
            </a:p>
          </p:txBody>
        </p:sp>
        <p:sp>
          <p:nvSpPr>
            <p:cNvPr id="825" name="Google Shape;825;p56"/>
            <p:cNvSpPr/>
            <p:nvPr/>
          </p:nvSpPr>
          <p:spPr>
            <a:xfrm>
              <a:off x="5978115" y="4944952"/>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6" name="Google Shape;826;p56"/>
            <p:cNvSpPr/>
            <p:nvPr/>
          </p:nvSpPr>
          <p:spPr>
            <a:xfrm>
              <a:off x="6346165" y="4687901"/>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7" name="Google Shape;827;p56"/>
            <p:cNvSpPr txBox="1"/>
            <p:nvPr/>
          </p:nvSpPr>
          <p:spPr>
            <a:xfrm>
              <a:off x="6346165" y="4687901"/>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Where does safety/ comfort come from?</a:t>
              </a:r>
              <a:endParaRPr dirty="0"/>
            </a:p>
          </p:txBody>
        </p:sp>
        <p:sp>
          <p:nvSpPr>
            <p:cNvPr id="828" name="Google Shape;828;p56"/>
            <p:cNvSpPr/>
            <p:nvPr/>
          </p:nvSpPr>
          <p:spPr>
            <a:xfrm>
              <a:off x="5978115" y="5845306"/>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9" name="Google Shape;829;p56"/>
            <p:cNvSpPr/>
            <p:nvPr/>
          </p:nvSpPr>
          <p:spPr>
            <a:xfrm>
              <a:off x="6346165" y="5588255"/>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0" name="Google Shape;830;p56"/>
            <p:cNvSpPr txBox="1"/>
            <p:nvPr/>
          </p:nvSpPr>
          <p:spPr>
            <a:xfrm>
              <a:off x="6346165" y="5588255"/>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Where do we go with our fear?</a:t>
              </a:r>
              <a:endParaRPr dirty="0"/>
            </a:p>
          </p:txBody>
        </p:sp>
        <p:sp>
          <p:nvSpPr>
            <p:cNvPr id="831" name="Google Shape;831;p56"/>
            <p:cNvSpPr/>
            <p:nvPr/>
          </p:nvSpPr>
          <p:spPr>
            <a:xfrm>
              <a:off x="5978115" y="6745661"/>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2" name="Google Shape;832;p56"/>
            <p:cNvSpPr/>
            <p:nvPr/>
          </p:nvSpPr>
          <p:spPr>
            <a:xfrm>
              <a:off x="6346165" y="6488609"/>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3" name="Google Shape;833;p56"/>
            <p:cNvSpPr txBox="1"/>
            <p:nvPr/>
          </p:nvSpPr>
          <p:spPr>
            <a:xfrm>
              <a:off x="6346165" y="6488609"/>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do they fear most? Why?</a:t>
              </a:r>
              <a:endParaRPr dirty="0"/>
            </a:p>
          </p:txBody>
        </p:sp>
        <p:sp>
          <p:nvSpPr>
            <p:cNvPr id="834" name="Google Shape;834;p56"/>
            <p:cNvSpPr/>
            <p:nvPr/>
          </p:nvSpPr>
          <p:spPr>
            <a:xfrm>
              <a:off x="5978115" y="7646015"/>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5" name="Google Shape;835;p56"/>
            <p:cNvSpPr/>
            <p:nvPr/>
          </p:nvSpPr>
          <p:spPr>
            <a:xfrm>
              <a:off x="6346165" y="7388964"/>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6" name="Google Shape;836;p56"/>
            <p:cNvSpPr txBox="1"/>
            <p:nvPr/>
          </p:nvSpPr>
          <p:spPr>
            <a:xfrm>
              <a:off x="6346165" y="7388964"/>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does Scripture have to say?</a:t>
              </a:r>
              <a:endParaRPr dirty="0"/>
            </a:p>
          </p:txBody>
        </p:sp>
        <p:sp>
          <p:nvSpPr>
            <p:cNvPr id="837" name="Google Shape;837;p56"/>
            <p:cNvSpPr/>
            <p:nvPr/>
          </p:nvSpPr>
          <p:spPr>
            <a:xfrm>
              <a:off x="5978115" y="8546369"/>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838;p56"/>
            <p:cNvSpPr/>
            <p:nvPr/>
          </p:nvSpPr>
          <p:spPr>
            <a:xfrm>
              <a:off x="6346165" y="8432943"/>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56"/>
            <p:cNvSpPr txBox="1"/>
            <p:nvPr/>
          </p:nvSpPr>
          <p:spPr>
            <a:xfrm>
              <a:off x="6346165" y="8432943"/>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are they believing? </a:t>
              </a:r>
              <a:endParaRPr dirty="0"/>
            </a:p>
            <a:p>
              <a:pPr marL="0" marR="0" lvl="0" indent="0" algn="l" rtl="0">
                <a:lnSpc>
                  <a:spcPct val="90000"/>
                </a:lnSpc>
                <a:spcBef>
                  <a:spcPts val="98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sp>
          <p:nvSpPr>
            <p:cNvPr id="840" name="Google Shape;840;p56"/>
            <p:cNvSpPr/>
            <p:nvPr/>
          </p:nvSpPr>
          <p:spPr>
            <a:xfrm>
              <a:off x="11498869" y="1111215"/>
              <a:ext cx="5257861" cy="618571"/>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56"/>
            <p:cNvSpPr/>
            <p:nvPr/>
          </p:nvSpPr>
          <p:spPr>
            <a:xfrm>
              <a:off x="11498869" y="1343525"/>
              <a:ext cx="386261" cy="386261"/>
            </a:xfrm>
            <a:prstGeom prst="rect">
              <a:avLst/>
            </a:prstGeom>
            <a:solidFill>
              <a:schemeClr val="lt1">
                <a:alpha val="89803"/>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56"/>
            <p:cNvSpPr/>
            <p:nvPr/>
          </p:nvSpPr>
          <p:spPr>
            <a:xfrm>
              <a:off x="11498869" y="0"/>
              <a:ext cx="5257861" cy="11112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56"/>
            <p:cNvSpPr txBox="1"/>
            <p:nvPr/>
          </p:nvSpPr>
          <p:spPr>
            <a:xfrm>
              <a:off x="11498869" y="0"/>
              <a:ext cx="5257861" cy="1111215"/>
            </a:xfrm>
            <a:prstGeom prst="rect">
              <a:avLst/>
            </a:prstGeom>
            <a:noFill/>
            <a:ln>
              <a:noFill/>
            </a:ln>
          </p:spPr>
          <p:txBody>
            <a:bodyPr spcFirstLastPara="1" wrap="square" lIns="123825" tIns="82550" rIns="123825" bIns="82550" anchor="ctr" anchorCtr="0">
              <a:noAutofit/>
            </a:bodyPr>
            <a:lstStyle/>
            <a:p>
              <a:pPr marL="0" marR="0" lvl="0" indent="0" algn="l" rtl="0">
                <a:lnSpc>
                  <a:spcPct val="90000"/>
                </a:lnSpc>
                <a:spcBef>
                  <a:spcPts val="0"/>
                </a:spcBef>
                <a:spcAft>
                  <a:spcPts val="0"/>
                </a:spcAft>
                <a:buClr>
                  <a:srgbClr val="000000"/>
                </a:buClr>
                <a:buSzPts val="6500"/>
                <a:buFont typeface="Arial"/>
                <a:buNone/>
              </a:pPr>
              <a:r>
                <a:rPr lang="en-US" sz="6500" b="0" i="0" u="none" strike="noStrike" cap="none" dirty="0">
                  <a:solidFill>
                    <a:srgbClr val="000000"/>
                  </a:solidFill>
                  <a:latin typeface="Arial"/>
                  <a:ea typeface="Arial"/>
                  <a:cs typeface="Arial"/>
                  <a:sym typeface="Arial"/>
                </a:rPr>
                <a:t>Relationship </a:t>
              </a:r>
              <a:endParaRPr dirty="0"/>
            </a:p>
          </p:txBody>
        </p:sp>
        <p:sp>
          <p:nvSpPr>
            <p:cNvPr id="844" name="Google Shape;844;p56"/>
            <p:cNvSpPr/>
            <p:nvPr/>
          </p:nvSpPr>
          <p:spPr>
            <a:xfrm>
              <a:off x="11498869" y="2243889"/>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56"/>
            <p:cNvSpPr/>
            <p:nvPr/>
          </p:nvSpPr>
          <p:spPr>
            <a:xfrm>
              <a:off x="11866920" y="1986838"/>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846;p56"/>
            <p:cNvSpPr txBox="1"/>
            <p:nvPr/>
          </p:nvSpPr>
          <p:spPr>
            <a:xfrm>
              <a:off x="11866920" y="1986838"/>
              <a:ext cx="4889811" cy="900354"/>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Parents</a:t>
              </a:r>
              <a:endParaRPr sz="3200" b="0" i="0" u="none" strike="noStrike" cap="none" dirty="0">
                <a:solidFill>
                  <a:srgbClr val="000000"/>
                </a:solidFill>
                <a:latin typeface="Arial"/>
                <a:ea typeface="Arial"/>
                <a:cs typeface="Arial"/>
                <a:sym typeface="Arial"/>
              </a:endParaRPr>
            </a:p>
          </p:txBody>
        </p:sp>
        <p:sp>
          <p:nvSpPr>
            <p:cNvPr id="847" name="Google Shape;847;p56"/>
            <p:cNvSpPr/>
            <p:nvPr/>
          </p:nvSpPr>
          <p:spPr>
            <a:xfrm>
              <a:off x="11498869" y="3144243"/>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8" name="Google Shape;848;p56"/>
            <p:cNvSpPr/>
            <p:nvPr/>
          </p:nvSpPr>
          <p:spPr>
            <a:xfrm>
              <a:off x="11866920" y="2887192"/>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849;p56"/>
            <p:cNvSpPr txBox="1"/>
            <p:nvPr/>
          </p:nvSpPr>
          <p:spPr>
            <a:xfrm>
              <a:off x="11866920" y="2887192"/>
              <a:ext cx="4889811" cy="900354"/>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Siblings </a:t>
              </a:r>
              <a:endParaRPr sz="3200" b="0" i="0" u="none" strike="noStrike" cap="none" dirty="0">
                <a:solidFill>
                  <a:srgbClr val="000000"/>
                </a:solidFill>
                <a:latin typeface="Arial"/>
                <a:ea typeface="Arial"/>
                <a:cs typeface="Arial"/>
                <a:sym typeface="Arial"/>
              </a:endParaRPr>
            </a:p>
          </p:txBody>
        </p:sp>
        <p:sp>
          <p:nvSpPr>
            <p:cNvPr id="850" name="Google Shape;850;p56"/>
            <p:cNvSpPr/>
            <p:nvPr/>
          </p:nvSpPr>
          <p:spPr>
            <a:xfrm>
              <a:off x="11498869" y="4044598"/>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1" name="Google Shape;851;p56"/>
            <p:cNvSpPr/>
            <p:nvPr/>
          </p:nvSpPr>
          <p:spPr>
            <a:xfrm>
              <a:off x="11866920" y="3787547"/>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2" name="Google Shape;852;p56"/>
            <p:cNvSpPr txBox="1"/>
            <p:nvPr/>
          </p:nvSpPr>
          <p:spPr>
            <a:xfrm>
              <a:off x="11866920" y="3787547"/>
              <a:ext cx="4889811" cy="900354"/>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Friends</a:t>
              </a:r>
              <a:endParaRPr sz="3200" b="0" i="0" u="none" strike="noStrike" cap="none" dirty="0">
                <a:solidFill>
                  <a:srgbClr val="000000"/>
                </a:solidFill>
                <a:latin typeface="Arial"/>
                <a:ea typeface="Arial"/>
                <a:cs typeface="Arial"/>
                <a:sym typeface="Arial"/>
              </a:endParaRPr>
            </a:p>
          </p:txBody>
        </p:sp>
        <p:sp>
          <p:nvSpPr>
            <p:cNvPr id="853" name="Google Shape;853;p56"/>
            <p:cNvSpPr/>
            <p:nvPr/>
          </p:nvSpPr>
          <p:spPr>
            <a:xfrm>
              <a:off x="11498869" y="4944952"/>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854;p56"/>
            <p:cNvSpPr/>
            <p:nvPr/>
          </p:nvSpPr>
          <p:spPr>
            <a:xfrm>
              <a:off x="11866920" y="4687901"/>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5" name="Google Shape;855;p56"/>
            <p:cNvSpPr txBox="1"/>
            <p:nvPr/>
          </p:nvSpPr>
          <p:spPr>
            <a:xfrm>
              <a:off x="11866920" y="4687901"/>
              <a:ext cx="4889811" cy="900354"/>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Teachers </a:t>
              </a:r>
              <a:endParaRPr sz="3200" b="0" i="0" u="none" strike="noStrike" cap="none" dirty="0">
                <a:solidFill>
                  <a:srgbClr val="000000"/>
                </a:solidFill>
                <a:latin typeface="Arial"/>
                <a:ea typeface="Arial"/>
                <a:cs typeface="Arial"/>
                <a:sym typeface="Arial"/>
              </a:endParaRPr>
            </a:p>
          </p:txBody>
        </p:sp>
        <p:sp>
          <p:nvSpPr>
            <p:cNvPr id="856" name="Google Shape;856;p56"/>
            <p:cNvSpPr/>
            <p:nvPr/>
          </p:nvSpPr>
          <p:spPr>
            <a:xfrm>
              <a:off x="11498869" y="5845306"/>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857;p56"/>
            <p:cNvSpPr/>
            <p:nvPr/>
          </p:nvSpPr>
          <p:spPr>
            <a:xfrm>
              <a:off x="11866920" y="5588255"/>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56"/>
            <p:cNvSpPr txBox="1"/>
            <p:nvPr/>
          </p:nvSpPr>
          <p:spPr>
            <a:xfrm>
              <a:off x="11866920" y="5588255"/>
              <a:ext cx="4889811" cy="900354"/>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View of God</a:t>
              </a:r>
              <a:endParaRPr sz="3200" b="0" i="0" u="none" strike="noStrike" cap="none" dirty="0">
                <a:solidFill>
                  <a:srgbClr val="000000"/>
                </a:solidFill>
                <a:latin typeface="Arial"/>
                <a:ea typeface="Arial"/>
                <a:cs typeface="Arial"/>
                <a:sym typeface="Arial"/>
              </a:endParaRPr>
            </a:p>
          </p:txBody>
        </p:sp>
        <p:sp>
          <p:nvSpPr>
            <p:cNvPr id="859" name="Google Shape;859;p56"/>
            <p:cNvSpPr/>
            <p:nvPr/>
          </p:nvSpPr>
          <p:spPr>
            <a:xfrm>
              <a:off x="11498869" y="6745661"/>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0" name="Google Shape;860;p56"/>
            <p:cNvSpPr/>
            <p:nvPr/>
          </p:nvSpPr>
          <p:spPr>
            <a:xfrm>
              <a:off x="11866920" y="6488609"/>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1" name="Google Shape;861;p56"/>
            <p:cNvSpPr txBox="1"/>
            <p:nvPr/>
          </p:nvSpPr>
          <p:spPr>
            <a:xfrm>
              <a:off x="11866920" y="6488609"/>
              <a:ext cx="4889811" cy="900354"/>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View of self</a:t>
              </a:r>
              <a:endParaRPr sz="3200" b="0" i="0" u="none" strike="noStrike" cap="none" dirty="0">
                <a:solidFill>
                  <a:srgbClr val="000000"/>
                </a:solidFill>
                <a:latin typeface="Arial"/>
                <a:ea typeface="Arial"/>
                <a:cs typeface="Arial"/>
                <a:sym typeface="Arial"/>
              </a:endParaRPr>
            </a:p>
          </p:txBody>
        </p:sp>
        <p:sp>
          <p:nvSpPr>
            <p:cNvPr id="862" name="Google Shape;862;p56"/>
            <p:cNvSpPr/>
            <p:nvPr/>
          </p:nvSpPr>
          <p:spPr>
            <a:xfrm>
              <a:off x="11498869" y="7646015"/>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56"/>
            <p:cNvSpPr/>
            <p:nvPr/>
          </p:nvSpPr>
          <p:spPr>
            <a:xfrm>
              <a:off x="11866920" y="7388964"/>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4" name="Google Shape;864;p56"/>
            <p:cNvSpPr txBox="1"/>
            <p:nvPr/>
          </p:nvSpPr>
          <p:spPr>
            <a:xfrm>
              <a:off x="11866920" y="7388964"/>
              <a:ext cx="4889811" cy="900354"/>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Collaborative help</a:t>
              </a:r>
              <a:endParaRPr sz="3200" b="0" i="0" u="none" strike="noStrike" cap="none" dirty="0">
                <a:solidFill>
                  <a:srgbClr val="000000"/>
                </a:solidFill>
                <a:latin typeface="Arial"/>
                <a:ea typeface="Arial"/>
                <a:cs typeface="Arial"/>
                <a:sym typeface="Arial"/>
              </a:endParaRPr>
            </a:p>
          </p:txBody>
        </p:sp>
        <p:sp>
          <p:nvSpPr>
            <p:cNvPr id="865" name="Google Shape;865;p56"/>
            <p:cNvSpPr/>
            <p:nvPr/>
          </p:nvSpPr>
          <p:spPr>
            <a:xfrm>
              <a:off x="17019624" y="1111215"/>
              <a:ext cx="5257861" cy="618571"/>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56"/>
            <p:cNvSpPr/>
            <p:nvPr/>
          </p:nvSpPr>
          <p:spPr>
            <a:xfrm>
              <a:off x="17019624" y="1343525"/>
              <a:ext cx="386261" cy="386261"/>
            </a:xfrm>
            <a:prstGeom prst="rect">
              <a:avLst/>
            </a:prstGeom>
            <a:solidFill>
              <a:schemeClr val="lt1">
                <a:alpha val="89803"/>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7" name="Google Shape;867;p56"/>
            <p:cNvSpPr/>
            <p:nvPr/>
          </p:nvSpPr>
          <p:spPr>
            <a:xfrm>
              <a:off x="17019624" y="0"/>
              <a:ext cx="5257861" cy="11112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8" name="Google Shape;868;p56"/>
            <p:cNvSpPr txBox="1"/>
            <p:nvPr/>
          </p:nvSpPr>
          <p:spPr>
            <a:xfrm>
              <a:off x="17019624" y="0"/>
              <a:ext cx="5257861" cy="1111215"/>
            </a:xfrm>
            <a:prstGeom prst="rect">
              <a:avLst/>
            </a:prstGeom>
            <a:noFill/>
            <a:ln>
              <a:noFill/>
            </a:ln>
          </p:spPr>
          <p:txBody>
            <a:bodyPr spcFirstLastPara="1" wrap="square" lIns="123825" tIns="82550" rIns="123825" bIns="82550" anchor="ctr" anchorCtr="0">
              <a:noAutofit/>
            </a:bodyPr>
            <a:lstStyle/>
            <a:p>
              <a:pPr marL="0" marR="0" lvl="0" indent="0" algn="l" rtl="0">
                <a:lnSpc>
                  <a:spcPct val="90000"/>
                </a:lnSpc>
                <a:spcBef>
                  <a:spcPts val="0"/>
                </a:spcBef>
                <a:spcAft>
                  <a:spcPts val="0"/>
                </a:spcAft>
                <a:buClr>
                  <a:srgbClr val="000000"/>
                </a:buClr>
                <a:buSzPts val="6500"/>
                <a:buFont typeface="Arial"/>
                <a:buNone/>
              </a:pPr>
              <a:r>
                <a:rPr lang="en-US" sz="6500" b="0" i="0" u="none" strike="noStrike" cap="none" dirty="0">
                  <a:solidFill>
                    <a:srgbClr val="000000"/>
                  </a:solidFill>
                  <a:latin typeface="Arial"/>
                  <a:ea typeface="Arial"/>
                  <a:cs typeface="Arial"/>
                  <a:sym typeface="Arial"/>
                </a:rPr>
                <a:t>Resources</a:t>
              </a:r>
              <a:endParaRPr dirty="0"/>
            </a:p>
          </p:txBody>
        </p:sp>
        <p:sp>
          <p:nvSpPr>
            <p:cNvPr id="869" name="Google Shape;869;p56"/>
            <p:cNvSpPr/>
            <p:nvPr/>
          </p:nvSpPr>
          <p:spPr>
            <a:xfrm>
              <a:off x="17019624" y="2243889"/>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56"/>
            <p:cNvSpPr/>
            <p:nvPr/>
          </p:nvSpPr>
          <p:spPr>
            <a:xfrm>
              <a:off x="17387674" y="1986838"/>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56"/>
            <p:cNvSpPr txBox="1"/>
            <p:nvPr/>
          </p:nvSpPr>
          <p:spPr>
            <a:xfrm>
              <a:off x="17387674" y="1986838"/>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Mentor</a:t>
              </a:r>
              <a:endParaRPr dirty="0"/>
            </a:p>
          </p:txBody>
        </p:sp>
        <p:sp>
          <p:nvSpPr>
            <p:cNvPr id="872" name="Google Shape;872;p56"/>
            <p:cNvSpPr/>
            <p:nvPr/>
          </p:nvSpPr>
          <p:spPr>
            <a:xfrm>
              <a:off x="17019624" y="3144243"/>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56"/>
            <p:cNvSpPr/>
            <p:nvPr/>
          </p:nvSpPr>
          <p:spPr>
            <a:xfrm>
              <a:off x="17387674" y="2887192"/>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6"/>
            <p:cNvSpPr txBox="1"/>
            <p:nvPr/>
          </p:nvSpPr>
          <p:spPr>
            <a:xfrm>
              <a:off x="17387674" y="2887192"/>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Team Approach </a:t>
              </a:r>
              <a:endParaRPr dirty="0"/>
            </a:p>
          </p:txBody>
        </p:sp>
        <p:sp>
          <p:nvSpPr>
            <p:cNvPr id="875" name="Google Shape;875;p56"/>
            <p:cNvSpPr/>
            <p:nvPr/>
          </p:nvSpPr>
          <p:spPr>
            <a:xfrm>
              <a:off x="17019624" y="4044598"/>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56"/>
            <p:cNvSpPr/>
            <p:nvPr/>
          </p:nvSpPr>
          <p:spPr>
            <a:xfrm>
              <a:off x="17387674" y="3787547"/>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56"/>
            <p:cNvSpPr txBox="1"/>
            <p:nvPr/>
          </p:nvSpPr>
          <p:spPr>
            <a:xfrm>
              <a:off x="17387674" y="3787547"/>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Consistency of Response</a:t>
              </a:r>
              <a:endParaRPr dirty="0"/>
            </a:p>
          </p:txBody>
        </p:sp>
        <p:sp>
          <p:nvSpPr>
            <p:cNvPr id="878" name="Google Shape;878;p56"/>
            <p:cNvSpPr/>
            <p:nvPr/>
          </p:nvSpPr>
          <p:spPr>
            <a:xfrm>
              <a:off x="17019624" y="4944952"/>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56"/>
            <p:cNvSpPr/>
            <p:nvPr/>
          </p:nvSpPr>
          <p:spPr>
            <a:xfrm>
              <a:off x="17387674" y="4687901"/>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56"/>
            <p:cNvSpPr txBox="1"/>
            <p:nvPr/>
          </p:nvSpPr>
          <p:spPr>
            <a:xfrm>
              <a:off x="17387674" y="4687901"/>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Practical Interventions </a:t>
              </a:r>
              <a:endParaRPr dirty="0"/>
            </a:p>
          </p:txBody>
        </p:sp>
        <p:sp>
          <p:nvSpPr>
            <p:cNvPr id="881" name="Google Shape;881;p56"/>
            <p:cNvSpPr/>
            <p:nvPr/>
          </p:nvSpPr>
          <p:spPr>
            <a:xfrm>
              <a:off x="17019624" y="5845306"/>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56"/>
            <p:cNvSpPr/>
            <p:nvPr/>
          </p:nvSpPr>
          <p:spPr>
            <a:xfrm>
              <a:off x="17387674" y="5588255"/>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56"/>
            <p:cNvSpPr txBox="1"/>
            <p:nvPr/>
          </p:nvSpPr>
          <p:spPr>
            <a:xfrm>
              <a:off x="17387674" y="5588255"/>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Biblical Expressive Activities</a:t>
              </a:r>
              <a:endParaRPr dirty="0"/>
            </a:p>
          </p:txBody>
        </p:sp>
        <p:sp>
          <p:nvSpPr>
            <p:cNvPr id="884" name="Google Shape;884;p56"/>
            <p:cNvSpPr/>
            <p:nvPr/>
          </p:nvSpPr>
          <p:spPr>
            <a:xfrm>
              <a:off x="17019624" y="6745661"/>
              <a:ext cx="386251" cy="386251"/>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56"/>
            <p:cNvSpPr/>
            <p:nvPr/>
          </p:nvSpPr>
          <p:spPr>
            <a:xfrm>
              <a:off x="17387674" y="7231564"/>
              <a:ext cx="4889811" cy="9003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56"/>
            <p:cNvSpPr txBox="1"/>
            <p:nvPr/>
          </p:nvSpPr>
          <p:spPr>
            <a:xfrm>
              <a:off x="17387674" y="7231564"/>
              <a:ext cx="4889811" cy="900354"/>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Resource List (see attachment) </a:t>
              </a:r>
              <a:endParaRPr dirty="0"/>
            </a:p>
            <a:p>
              <a:pPr marL="285750" marR="0" lvl="1" indent="-107950" algn="l" rtl="0">
                <a:lnSpc>
                  <a:spcPct val="90000"/>
                </a:lnSpc>
                <a:spcBef>
                  <a:spcPts val="98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571500" marR="0" lvl="2" indent="-107950" algn="l" rtl="0">
                <a:lnSpc>
                  <a:spcPct val="90000"/>
                </a:lnSpc>
                <a:spcBef>
                  <a:spcPts val="42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571500" marR="0" lvl="2" indent="-107950" algn="l" rtl="0">
                <a:lnSpc>
                  <a:spcPct val="90000"/>
                </a:lnSpc>
                <a:spcBef>
                  <a:spcPts val="42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grpSp>
      <p:grpSp>
        <p:nvGrpSpPr>
          <p:cNvPr id="888" name="Google Shape;888;p56"/>
          <p:cNvGrpSpPr/>
          <p:nvPr/>
        </p:nvGrpSpPr>
        <p:grpSpPr>
          <a:xfrm>
            <a:off x="2117538" y="2819060"/>
            <a:ext cx="22266412" cy="9333243"/>
            <a:chOff x="11012" y="0"/>
            <a:chExt cx="22266412" cy="9333243"/>
          </a:xfrm>
        </p:grpSpPr>
        <p:sp>
          <p:nvSpPr>
            <p:cNvPr id="889" name="Google Shape;889;p56"/>
            <p:cNvSpPr/>
            <p:nvPr/>
          </p:nvSpPr>
          <p:spPr>
            <a:xfrm>
              <a:off x="11012" y="1111215"/>
              <a:ext cx="5257800" cy="618600"/>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890;p56"/>
            <p:cNvSpPr/>
            <p:nvPr/>
          </p:nvSpPr>
          <p:spPr>
            <a:xfrm>
              <a:off x="11012" y="1343525"/>
              <a:ext cx="386400" cy="386400"/>
            </a:xfrm>
            <a:prstGeom prst="rect">
              <a:avLst/>
            </a:prstGeom>
            <a:solidFill>
              <a:schemeClr val="lt1">
                <a:alpha val="89800"/>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1" name="Google Shape;891;p56"/>
            <p:cNvSpPr/>
            <p:nvPr/>
          </p:nvSpPr>
          <p:spPr>
            <a:xfrm>
              <a:off x="11012" y="0"/>
              <a:ext cx="5257800" cy="111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892;p56"/>
            <p:cNvSpPr txBox="1"/>
            <p:nvPr/>
          </p:nvSpPr>
          <p:spPr>
            <a:xfrm>
              <a:off x="11012" y="0"/>
              <a:ext cx="5257800" cy="1111200"/>
            </a:xfrm>
            <a:prstGeom prst="rect">
              <a:avLst/>
            </a:prstGeom>
            <a:noFill/>
            <a:ln>
              <a:noFill/>
            </a:ln>
          </p:spPr>
          <p:txBody>
            <a:bodyPr spcFirstLastPara="1" wrap="square" lIns="123825" tIns="82550" rIns="123825" bIns="82550" anchor="ctr" anchorCtr="0">
              <a:noAutofit/>
            </a:bodyPr>
            <a:lstStyle/>
            <a:p>
              <a:pPr marL="0" marR="0" lvl="0" indent="0" algn="l" rtl="0">
                <a:lnSpc>
                  <a:spcPct val="90000"/>
                </a:lnSpc>
                <a:spcBef>
                  <a:spcPts val="0"/>
                </a:spcBef>
                <a:spcAft>
                  <a:spcPts val="0"/>
                </a:spcAft>
                <a:buClr>
                  <a:srgbClr val="000000"/>
                </a:buClr>
                <a:buSzPts val="6500"/>
                <a:buFont typeface="Arial"/>
                <a:buNone/>
              </a:pPr>
              <a:r>
                <a:rPr lang="en-US" sz="6500" b="0" i="0" u="none" strike="noStrike" cap="none" dirty="0">
                  <a:solidFill>
                    <a:srgbClr val="000000"/>
                  </a:solidFill>
                  <a:latin typeface="Arial"/>
                  <a:ea typeface="Arial"/>
                  <a:cs typeface="Arial"/>
                  <a:sym typeface="Arial"/>
                </a:rPr>
                <a:t>Risk</a:t>
              </a:r>
              <a:endParaRPr dirty="0"/>
            </a:p>
          </p:txBody>
        </p:sp>
        <p:sp>
          <p:nvSpPr>
            <p:cNvPr id="893" name="Google Shape;893;p56"/>
            <p:cNvSpPr/>
            <p:nvPr/>
          </p:nvSpPr>
          <p:spPr>
            <a:xfrm>
              <a:off x="457360" y="2243889"/>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4" name="Google Shape;894;p56"/>
            <p:cNvSpPr/>
            <p:nvPr/>
          </p:nvSpPr>
          <p:spPr>
            <a:xfrm>
              <a:off x="825411" y="1986838"/>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895;p56"/>
            <p:cNvSpPr txBox="1"/>
            <p:nvPr/>
          </p:nvSpPr>
          <p:spPr>
            <a:xfrm>
              <a:off x="825411" y="1986838"/>
              <a:ext cx="4889700" cy="900300"/>
            </a:xfrm>
            <a:prstGeom prst="rect">
              <a:avLst/>
            </a:prstGeom>
            <a:noFill/>
            <a:ln>
              <a:noFill/>
            </a:ln>
          </p:spPr>
          <p:txBody>
            <a:bodyPr spcFirstLastPara="1" wrap="square" lIns="170675" tIns="170675" rIns="170675" bIns="1706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Avoidance / Isolation </a:t>
              </a:r>
              <a:endParaRPr dirty="0"/>
            </a:p>
          </p:txBody>
        </p:sp>
        <p:sp>
          <p:nvSpPr>
            <p:cNvPr id="896" name="Google Shape;896;p56"/>
            <p:cNvSpPr/>
            <p:nvPr/>
          </p:nvSpPr>
          <p:spPr>
            <a:xfrm>
              <a:off x="457360" y="3144243"/>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7" name="Google Shape;897;p56"/>
            <p:cNvSpPr/>
            <p:nvPr/>
          </p:nvSpPr>
          <p:spPr>
            <a:xfrm>
              <a:off x="825411" y="2887192"/>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8" name="Google Shape;898;p56"/>
            <p:cNvSpPr txBox="1"/>
            <p:nvPr/>
          </p:nvSpPr>
          <p:spPr>
            <a:xfrm>
              <a:off x="825411" y="2887192"/>
              <a:ext cx="4889700" cy="900300"/>
            </a:xfrm>
            <a:prstGeom prst="rect">
              <a:avLst/>
            </a:prstGeom>
            <a:noFill/>
            <a:ln>
              <a:noFill/>
            </a:ln>
          </p:spPr>
          <p:txBody>
            <a:bodyPr spcFirstLastPara="1" wrap="square" lIns="170675" tIns="170675" rIns="170675" bIns="1706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Over-react or under-react </a:t>
              </a:r>
              <a:endParaRPr dirty="0"/>
            </a:p>
          </p:txBody>
        </p:sp>
        <p:sp>
          <p:nvSpPr>
            <p:cNvPr id="899" name="Google Shape;899;p56"/>
            <p:cNvSpPr/>
            <p:nvPr/>
          </p:nvSpPr>
          <p:spPr>
            <a:xfrm>
              <a:off x="457360" y="4044598"/>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56"/>
            <p:cNvSpPr/>
            <p:nvPr/>
          </p:nvSpPr>
          <p:spPr>
            <a:xfrm>
              <a:off x="825411" y="3787547"/>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901;p56"/>
            <p:cNvSpPr txBox="1"/>
            <p:nvPr/>
          </p:nvSpPr>
          <p:spPr>
            <a:xfrm>
              <a:off x="825411" y="3787547"/>
              <a:ext cx="4889700" cy="900300"/>
            </a:xfrm>
            <a:prstGeom prst="rect">
              <a:avLst/>
            </a:prstGeom>
            <a:noFill/>
            <a:ln>
              <a:noFill/>
            </a:ln>
          </p:spPr>
          <p:txBody>
            <a:bodyPr spcFirstLastPara="1" wrap="square" lIns="170675" tIns="170675" rIns="170675" bIns="1706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Secondary Gains </a:t>
              </a:r>
              <a:endParaRPr dirty="0"/>
            </a:p>
          </p:txBody>
        </p:sp>
        <p:sp>
          <p:nvSpPr>
            <p:cNvPr id="902" name="Google Shape;902;p56"/>
            <p:cNvSpPr/>
            <p:nvPr/>
          </p:nvSpPr>
          <p:spPr>
            <a:xfrm>
              <a:off x="457360" y="4944952"/>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903;p56"/>
            <p:cNvSpPr/>
            <p:nvPr/>
          </p:nvSpPr>
          <p:spPr>
            <a:xfrm>
              <a:off x="825411" y="4687901"/>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904;p56"/>
            <p:cNvSpPr txBox="1"/>
            <p:nvPr/>
          </p:nvSpPr>
          <p:spPr>
            <a:xfrm>
              <a:off x="825411" y="4687901"/>
              <a:ext cx="4889700" cy="900300"/>
            </a:xfrm>
            <a:prstGeom prst="rect">
              <a:avLst/>
            </a:prstGeom>
            <a:noFill/>
            <a:ln>
              <a:noFill/>
            </a:ln>
          </p:spPr>
          <p:txBody>
            <a:bodyPr spcFirstLastPara="1" wrap="square" lIns="170675" tIns="170675" rIns="170675" bIns="1706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Self-soothing behaviors</a:t>
              </a:r>
              <a:endParaRPr dirty="0"/>
            </a:p>
          </p:txBody>
        </p:sp>
        <p:sp>
          <p:nvSpPr>
            <p:cNvPr id="905" name="Google Shape;905;p56"/>
            <p:cNvSpPr/>
            <p:nvPr/>
          </p:nvSpPr>
          <p:spPr>
            <a:xfrm>
              <a:off x="362473" y="5902093"/>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906;p56"/>
            <p:cNvSpPr/>
            <p:nvPr/>
          </p:nvSpPr>
          <p:spPr>
            <a:xfrm>
              <a:off x="847121" y="5764238"/>
              <a:ext cx="57042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56"/>
            <p:cNvSpPr txBox="1"/>
            <p:nvPr/>
          </p:nvSpPr>
          <p:spPr>
            <a:xfrm>
              <a:off x="847121" y="5764238"/>
              <a:ext cx="57042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Missing struggle due to</a:t>
              </a:r>
              <a:endParaRPr dirty="0"/>
            </a:p>
            <a:p>
              <a:pPr marL="0" marR="0" lvl="0" indent="0" algn="l" rtl="0">
                <a:lnSpc>
                  <a:spcPct val="90000"/>
                </a:lnSpc>
                <a:spcBef>
                  <a:spcPts val="98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 behavior</a:t>
              </a:r>
              <a:endParaRPr dirty="0"/>
            </a:p>
          </p:txBody>
        </p:sp>
        <p:sp>
          <p:nvSpPr>
            <p:cNvPr id="908" name="Google Shape;908;p56"/>
            <p:cNvSpPr/>
            <p:nvPr/>
          </p:nvSpPr>
          <p:spPr>
            <a:xfrm>
              <a:off x="457360" y="6745661"/>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56"/>
            <p:cNvSpPr/>
            <p:nvPr/>
          </p:nvSpPr>
          <p:spPr>
            <a:xfrm>
              <a:off x="825411" y="6488609"/>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910;p56"/>
            <p:cNvSpPr txBox="1"/>
            <p:nvPr/>
          </p:nvSpPr>
          <p:spPr>
            <a:xfrm>
              <a:off x="825411" y="6488609"/>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Biblical Triaging </a:t>
              </a:r>
              <a:endParaRPr dirty="0"/>
            </a:p>
          </p:txBody>
        </p:sp>
        <p:sp>
          <p:nvSpPr>
            <p:cNvPr id="911" name="Google Shape;911;p56"/>
            <p:cNvSpPr/>
            <p:nvPr/>
          </p:nvSpPr>
          <p:spPr>
            <a:xfrm>
              <a:off x="5978115" y="1111215"/>
              <a:ext cx="5257800" cy="618600"/>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56"/>
            <p:cNvSpPr/>
            <p:nvPr/>
          </p:nvSpPr>
          <p:spPr>
            <a:xfrm>
              <a:off x="6091683" y="1457094"/>
              <a:ext cx="386400" cy="386400"/>
            </a:xfrm>
            <a:prstGeom prst="rect">
              <a:avLst/>
            </a:prstGeom>
            <a:solidFill>
              <a:schemeClr val="lt1">
                <a:alpha val="89800"/>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56"/>
            <p:cNvSpPr/>
            <p:nvPr/>
          </p:nvSpPr>
          <p:spPr>
            <a:xfrm>
              <a:off x="5978115" y="0"/>
              <a:ext cx="5257800" cy="111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914;p56"/>
            <p:cNvSpPr txBox="1"/>
            <p:nvPr/>
          </p:nvSpPr>
          <p:spPr>
            <a:xfrm>
              <a:off x="5978115" y="0"/>
              <a:ext cx="5257800" cy="1111200"/>
            </a:xfrm>
            <a:prstGeom prst="rect">
              <a:avLst/>
            </a:prstGeom>
            <a:noFill/>
            <a:ln>
              <a:noFill/>
            </a:ln>
          </p:spPr>
          <p:txBody>
            <a:bodyPr spcFirstLastPara="1" wrap="square" lIns="123825" tIns="82550" rIns="123825" bIns="82550" anchor="ctr" anchorCtr="0">
              <a:noAutofit/>
            </a:bodyPr>
            <a:lstStyle/>
            <a:p>
              <a:pPr marL="0" marR="0" lvl="0" indent="0" algn="l" rtl="0">
                <a:lnSpc>
                  <a:spcPct val="90000"/>
                </a:lnSpc>
                <a:spcBef>
                  <a:spcPts val="0"/>
                </a:spcBef>
                <a:spcAft>
                  <a:spcPts val="0"/>
                </a:spcAft>
                <a:buClr>
                  <a:srgbClr val="000000"/>
                </a:buClr>
                <a:buSzPts val="6500"/>
                <a:buFont typeface="Arial"/>
                <a:buNone/>
              </a:pPr>
              <a:r>
                <a:rPr lang="en-US" sz="6500" b="0" i="0" u="none" strike="noStrike" cap="none" dirty="0">
                  <a:solidFill>
                    <a:srgbClr val="000000"/>
                  </a:solidFill>
                  <a:latin typeface="Arial"/>
                  <a:ea typeface="Arial"/>
                  <a:cs typeface="Arial"/>
                  <a:sym typeface="Arial"/>
                </a:rPr>
                <a:t>Root</a:t>
              </a:r>
              <a:endParaRPr dirty="0"/>
            </a:p>
          </p:txBody>
        </p:sp>
        <p:sp>
          <p:nvSpPr>
            <p:cNvPr id="915" name="Google Shape;915;p56"/>
            <p:cNvSpPr/>
            <p:nvPr/>
          </p:nvSpPr>
          <p:spPr>
            <a:xfrm>
              <a:off x="5978115" y="2243889"/>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916;p56"/>
            <p:cNvSpPr/>
            <p:nvPr/>
          </p:nvSpPr>
          <p:spPr>
            <a:xfrm>
              <a:off x="6346165" y="1986838"/>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917;p56"/>
            <p:cNvSpPr txBox="1"/>
            <p:nvPr/>
          </p:nvSpPr>
          <p:spPr>
            <a:xfrm>
              <a:off x="6346165" y="1986838"/>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Biological</a:t>
              </a:r>
              <a:endParaRPr dirty="0"/>
            </a:p>
          </p:txBody>
        </p:sp>
        <p:sp>
          <p:nvSpPr>
            <p:cNvPr id="918" name="Google Shape;918;p56"/>
            <p:cNvSpPr/>
            <p:nvPr/>
          </p:nvSpPr>
          <p:spPr>
            <a:xfrm>
              <a:off x="5978115" y="3144243"/>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9" name="Google Shape;919;p56"/>
            <p:cNvSpPr/>
            <p:nvPr/>
          </p:nvSpPr>
          <p:spPr>
            <a:xfrm>
              <a:off x="6346165" y="2887192"/>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920;p56"/>
            <p:cNvSpPr txBox="1"/>
            <p:nvPr/>
          </p:nvSpPr>
          <p:spPr>
            <a:xfrm>
              <a:off x="6346165" y="2887192"/>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Temperamental</a:t>
              </a:r>
              <a:endParaRPr dirty="0"/>
            </a:p>
          </p:txBody>
        </p:sp>
        <p:sp>
          <p:nvSpPr>
            <p:cNvPr id="921" name="Google Shape;921;p56"/>
            <p:cNvSpPr/>
            <p:nvPr/>
          </p:nvSpPr>
          <p:spPr>
            <a:xfrm>
              <a:off x="5978115" y="4044598"/>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922;p56"/>
            <p:cNvSpPr/>
            <p:nvPr/>
          </p:nvSpPr>
          <p:spPr>
            <a:xfrm>
              <a:off x="6346165" y="3787547"/>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923;p56"/>
            <p:cNvSpPr txBox="1"/>
            <p:nvPr/>
          </p:nvSpPr>
          <p:spPr>
            <a:xfrm>
              <a:off x="6346165" y="3787547"/>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Situational </a:t>
              </a:r>
              <a:endParaRPr dirty="0"/>
            </a:p>
          </p:txBody>
        </p:sp>
        <p:sp>
          <p:nvSpPr>
            <p:cNvPr id="924" name="Google Shape;924;p56"/>
            <p:cNvSpPr/>
            <p:nvPr/>
          </p:nvSpPr>
          <p:spPr>
            <a:xfrm>
              <a:off x="5978115" y="4944952"/>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56"/>
            <p:cNvSpPr/>
            <p:nvPr/>
          </p:nvSpPr>
          <p:spPr>
            <a:xfrm>
              <a:off x="6346165" y="4687901"/>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56"/>
            <p:cNvSpPr txBox="1"/>
            <p:nvPr/>
          </p:nvSpPr>
          <p:spPr>
            <a:xfrm>
              <a:off x="6346165" y="4687901"/>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Where does safety/ comfort come from?</a:t>
              </a:r>
              <a:endParaRPr dirty="0"/>
            </a:p>
          </p:txBody>
        </p:sp>
        <p:sp>
          <p:nvSpPr>
            <p:cNvPr id="927" name="Google Shape;927;p56"/>
            <p:cNvSpPr/>
            <p:nvPr/>
          </p:nvSpPr>
          <p:spPr>
            <a:xfrm>
              <a:off x="5978115" y="5845306"/>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928;p56"/>
            <p:cNvSpPr/>
            <p:nvPr/>
          </p:nvSpPr>
          <p:spPr>
            <a:xfrm>
              <a:off x="6346165" y="5588255"/>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929;p56"/>
            <p:cNvSpPr txBox="1"/>
            <p:nvPr/>
          </p:nvSpPr>
          <p:spPr>
            <a:xfrm>
              <a:off x="6346165" y="5588255"/>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Where do we go with our fear?</a:t>
              </a:r>
              <a:endParaRPr dirty="0"/>
            </a:p>
          </p:txBody>
        </p:sp>
        <p:sp>
          <p:nvSpPr>
            <p:cNvPr id="930" name="Google Shape;930;p56"/>
            <p:cNvSpPr/>
            <p:nvPr/>
          </p:nvSpPr>
          <p:spPr>
            <a:xfrm>
              <a:off x="5978115" y="6745661"/>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931;p56"/>
            <p:cNvSpPr/>
            <p:nvPr/>
          </p:nvSpPr>
          <p:spPr>
            <a:xfrm>
              <a:off x="6346165" y="6488609"/>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932;p56"/>
            <p:cNvSpPr txBox="1"/>
            <p:nvPr/>
          </p:nvSpPr>
          <p:spPr>
            <a:xfrm>
              <a:off x="6346165" y="6488609"/>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do they fear most? Why?</a:t>
              </a:r>
              <a:endParaRPr dirty="0"/>
            </a:p>
          </p:txBody>
        </p:sp>
        <p:sp>
          <p:nvSpPr>
            <p:cNvPr id="933" name="Google Shape;933;p56"/>
            <p:cNvSpPr/>
            <p:nvPr/>
          </p:nvSpPr>
          <p:spPr>
            <a:xfrm>
              <a:off x="5978115" y="7646015"/>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934;p56"/>
            <p:cNvSpPr/>
            <p:nvPr/>
          </p:nvSpPr>
          <p:spPr>
            <a:xfrm>
              <a:off x="6346165" y="7388964"/>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935;p56"/>
            <p:cNvSpPr txBox="1"/>
            <p:nvPr/>
          </p:nvSpPr>
          <p:spPr>
            <a:xfrm>
              <a:off x="6346165" y="7388964"/>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does Scripture have to say?</a:t>
              </a:r>
              <a:endParaRPr dirty="0"/>
            </a:p>
          </p:txBody>
        </p:sp>
        <p:sp>
          <p:nvSpPr>
            <p:cNvPr id="936" name="Google Shape;936;p56"/>
            <p:cNvSpPr/>
            <p:nvPr/>
          </p:nvSpPr>
          <p:spPr>
            <a:xfrm>
              <a:off x="5978115" y="8546369"/>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937;p56"/>
            <p:cNvSpPr/>
            <p:nvPr/>
          </p:nvSpPr>
          <p:spPr>
            <a:xfrm>
              <a:off x="6346165" y="8432943"/>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8" name="Google Shape;938;p56"/>
            <p:cNvSpPr txBox="1"/>
            <p:nvPr/>
          </p:nvSpPr>
          <p:spPr>
            <a:xfrm>
              <a:off x="6346165" y="8432943"/>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are they believing? </a:t>
              </a:r>
              <a:endParaRPr dirty="0"/>
            </a:p>
            <a:p>
              <a:pPr marL="0" marR="0" lvl="0" indent="0" algn="l" rtl="0">
                <a:lnSpc>
                  <a:spcPct val="90000"/>
                </a:lnSpc>
                <a:spcBef>
                  <a:spcPts val="98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sp>
          <p:nvSpPr>
            <p:cNvPr id="939" name="Google Shape;939;p56"/>
            <p:cNvSpPr/>
            <p:nvPr/>
          </p:nvSpPr>
          <p:spPr>
            <a:xfrm>
              <a:off x="11498869" y="1111215"/>
              <a:ext cx="5257800" cy="618600"/>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0" name="Google Shape;940;p56"/>
            <p:cNvSpPr/>
            <p:nvPr/>
          </p:nvSpPr>
          <p:spPr>
            <a:xfrm>
              <a:off x="11498869" y="1343525"/>
              <a:ext cx="386400" cy="386400"/>
            </a:xfrm>
            <a:prstGeom prst="rect">
              <a:avLst/>
            </a:prstGeom>
            <a:solidFill>
              <a:schemeClr val="lt1">
                <a:alpha val="89800"/>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1" name="Google Shape;941;p56"/>
            <p:cNvSpPr/>
            <p:nvPr/>
          </p:nvSpPr>
          <p:spPr>
            <a:xfrm>
              <a:off x="11498869" y="0"/>
              <a:ext cx="5257800" cy="111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2" name="Google Shape;942;p56"/>
            <p:cNvSpPr txBox="1"/>
            <p:nvPr/>
          </p:nvSpPr>
          <p:spPr>
            <a:xfrm>
              <a:off x="11498869" y="0"/>
              <a:ext cx="5257800" cy="1111200"/>
            </a:xfrm>
            <a:prstGeom prst="rect">
              <a:avLst/>
            </a:prstGeom>
            <a:noFill/>
            <a:ln>
              <a:noFill/>
            </a:ln>
          </p:spPr>
          <p:txBody>
            <a:bodyPr spcFirstLastPara="1" wrap="square" lIns="123825" tIns="82550" rIns="123825" bIns="82550" anchor="ctr" anchorCtr="0">
              <a:noAutofit/>
            </a:bodyPr>
            <a:lstStyle/>
            <a:p>
              <a:pPr marL="0" marR="0" lvl="0" indent="0" algn="l" rtl="0">
                <a:lnSpc>
                  <a:spcPct val="90000"/>
                </a:lnSpc>
                <a:spcBef>
                  <a:spcPts val="0"/>
                </a:spcBef>
                <a:spcAft>
                  <a:spcPts val="0"/>
                </a:spcAft>
                <a:buClr>
                  <a:srgbClr val="000000"/>
                </a:buClr>
                <a:buSzPts val="6500"/>
                <a:buFont typeface="Arial"/>
                <a:buNone/>
              </a:pPr>
              <a:r>
                <a:rPr lang="en-US" sz="6500" b="0" i="0" u="none" strike="noStrike" cap="none" dirty="0">
                  <a:solidFill>
                    <a:srgbClr val="000000"/>
                  </a:solidFill>
                  <a:latin typeface="Arial"/>
                  <a:ea typeface="Arial"/>
                  <a:cs typeface="Arial"/>
                  <a:sym typeface="Arial"/>
                </a:rPr>
                <a:t>Relationship </a:t>
              </a:r>
              <a:endParaRPr dirty="0"/>
            </a:p>
          </p:txBody>
        </p:sp>
        <p:sp>
          <p:nvSpPr>
            <p:cNvPr id="943" name="Google Shape;943;p56"/>
            <p:cNvSpPr/>
            <p:nvPr/>
          </p:nvSpPr>
          <p:spPr>
            <a:xfrm>
              <a:off x="11498869" y="2243889"/>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944;p56"/>
            <p:cNvSpPr/>
            <p:nvPr/>
          </p:nvSpPr>
          <p:spPr>
            <a:xfrm>
              <a:off x="11866920" y="1986838"/>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56"/>
            <p:cNvSpPr txBox="1"/>
            <p:nvPr/>
          </p:nvSpPr>
          <p:spPr>
            <a:xfrm>
              <a:off x="11866920" y="1986838"/>
              <a:ext cx="4889700" cy="900300"/>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Parents</a:t>
              </a:r>
              <a:endParaRPr sz="3200" b="0" i="0" u="none" strike="noStrike" cap="none" dirty="0">
                <a:solidFill>
                  <a:srgbClr val="000000"/>
                </a:solidFill>
                <a:latin typeface="Arial"/>
                <a:ea typeface="Arial"/>
                <a:cs typeface="Arial"/>
                <a:sym typeface="Arial"/>
              </a:endParaRPr>
            </a:p>
          </p:txBody>
        </p:sp>
        <p:sp>
          <p:nvSpPr>
            <p:cNvPr id="946" name="Google Shape;946;p56"/>
            <p:cNvSpPr/>
            <p:nvPr/>
          </p:nvSpPr>
          <p:spPr>
            <a:xfrm>
              <a:off x="11498869" y="3144243"/>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56"/>
            <p:cNvSpPr/>
            <p:nvPr/>
          </p:nvSpPr>
          <p:spPr>
            <a:xfrm>
              <a:off x="11866920" y="2887192"/>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948;p56"/>
            <p:cNvSpPr txBox="1"/>
            <p:nvPr/>
          </p:nvSpPr>
          <p:spPr>
            <a:xfrm>
              <a:off x="11866920" y="2887192"/>
              <a:ext cx="4889700" cy="900300"/>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Siblings </a:t>
              </a:r>
              <a:endParaRPr sz="3200" b="0" i="0" u="none" strike="noStrike" cap="none" dirty="0">
                <a:solidFill>
                  <a:srgbClr val="000000"/>
                </a:solidFill>
                <a:latin typeface="Arial"/>
                <a:ea typeface="Arial"/>
                <a:cs typeface="Arial"/>
                <a:sym typeface="Arial"/>
              </a:endParaRPr>
            </a:p>
          </p:txBody>
        </p:sp>
        <p:sp>
          <p:nvSpPr>
            <p:cNvPr id="949" name="Google Shape;949;p56"/>
            <p:cNvSpPr/>
            <p:nvPr/>
          </p:nvSpPr>
          <p:spPr>
            <a:xfrm>
              <a:off x="11498869" y="4044598"/>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0" name="Google Shape;950;p56"/>
            <p:cNvSpPr/>
            <p:nvPr/>
          </p:nvSpPr>
          <p:spPr>
            <a:xfrm>
              <a:off x="11866920" y="3787547"/>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951;p56"/>
            <p:cNvSpPr txBox="1"/>
            <p:nvPr/>
          </p:nvSpPr>
          <p:spPr>
            <a:xfrm>
              <a:off x="11866920" y="3787547"/>
              <a:ext cx="4889700" cy="900300"/>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Friends</a:t>
              </a:r>
              <a:endParaRPr sz="3200" b="0" i="0" u="none" strike="noStrike" cap="none" dirty="0">
                <a:solidFill>
                  <a:srgbClr val="000000"/>
                </a:solidFill>
                <a:latin typeface="Arial"/>
                <a:ea typeface="Arial"/>
                <a:cs typeface="Arial"/>
                <a:sym typeface="Arial"/>
              </a:endParaRPr>
            </a:p>
          </p:txBody>
        </p:sp>
        <p:sp>
          <p:nvSpPr>
            <p:cNvPr id="952" name="Google Shape;952;p56"/>
            <p:cNvSpPr/>
            <p:nvPr/>
          </p:nvSpPr>
          <p:spPr>
            <a:xfrm>
              <a:off x="11498869" y="4944952"/>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56"/>
            <p:cNvSpPr/>
            <p:nvPr/>
          </p:nvSpPr>
          <p:spPr>
            <a:xfrm>
              <a:off x="11866920" y="4687901"/>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954;p56"/>
            <p:cNvSpPr txBox="1"/>
            <p:nvPr/>
          </p:nvSpPr>
          <p:spPr>
            <a:xfrm>
              <a:off x="11866920" y="4687901"/>
              <a:ext cx="4889700" cy="900300"/>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Teachers </a:t>
              </a:r>
              <a:endParaRPr sz="3200" b="0" i="0" u="none" strike="noStrike" cap="none" dirty="0">
                <a:solidFill>
                  <a:srgbClr val="000000"/>
                </a:solidFill>
                <a:latin typeface="Arial"/>
                <a:ea typeface="Arial"/>
                <a:cs typeface="Arial"/>
                <a:sym typeface="Arial"/>
              </a:endParaRPr>
            </a:p>
          </p:txBody>
        </p:sp>
        <p:sp>
          <p:nvSpPr>
            <p:cNvPr id="955" name="Google Shape;955;p56"/>
            <p:cNvSpPr/>
            <p:nvPr/>
          </p:nvSpPr>
          <p:spPr>
            <a:xfrm>
              <a:off x="11498869" y="5845306"/>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956;p56"/>
            <p:cNvSpPr/>
            <p:nvPr/>
          </p:nvSpPr>
          <p:spPr>
            <a:xfrm>
              <a:off x="11866920" y="5588255"/>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957;p56"/>
            <p:cNvSpPr txBox="1"/>
            <p:nvPr/>
          </p:nvSpPr>
          <p:spPr>
            <a:xfrm>
              <a:off x="11866920" y="5588255"/>
              <a:ext cx="4889700" cy="900300"/>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View of God</a:t>
              </a:r>
              <a:endParaRPr sz="3200" b="0" i="0" u="none" strike="noStrike" cap="none" dirty="0">
                <a:solidFill>
                  <a:srgbClr val="000000"/>
                </a:solidFill>
                <a:latin typeface="Arial"/>
                <a:ea typeface="Arial"/>
                <a:cs typeface="Arial"/>
                <a:sym typeface="Arial"/>
              </a:endParaRPr>
            </a:p>
          </p:txBody>
        </p:sp>
        <p:sp>
          <p:nvSpPr>
            <p:cNvPr id="958" name="Google Shape;958;p56"/>
            <p:cNvSpPr/>
            <p:nvPr/>
          </p:nvSpPr>
          <p:spPr>
            <a:xfrm>
              <a:off x="11498869" y="6745661"/>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9" name="Google Shape;959;p56"/>
            <p:cNvSpPr/>
            <p:nvPr/>
          </p:nvSpPr>
          <p:spPr>
            <a:xfrm>
              <a:off x="11866920" y="6488609"/>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0" name="Google Shape;960;p56"/>
            <p:cNvSpPr txBox="1"/>
            <p:nvPr/>
          </p:nvSpPr>
          <p:spPr>
            <a:xfrm>
              <a:off x="11866920" y="6488609"/>
              <a:ext cx="4889700" cy="900300"/>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View of self</a:t>
              </a:r>
              <a:endParaRPr sz="3200" b="0" i="0" u="none" strike="noStrike" cap="none" dirty="0">
                <a:solidFill>
                  <a:srgbClr val="000000"/>
                </a:solidFill>
                <a:latin typeface="Arial"/>
                <a:ea typeface="Arial"/>
                <a:cs typeface="Arial"/>
                <a:sym typeface="Arial"/>
              </a:endParaRPr>
            </a:p>
          </p:txBody>
        </p:sp>
        <p:sp>
          <p:nvSpPr>
            <p:cNvPr id="961" name="Google Shape;961;p56"/>
            <p:cNvSpPr/>
            <p:nvPr/>
          </p:nvSpPr>
          <p:spPr>
            <a:xfrm>
              <a:off x="11498869" y="7646015"/>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2" name="Google Shape;962;p56"/>
            <p:cNvSpPr/>
            <p:nvPr/>
          </p:nvSpPr>
          <p:spPr>
            <a:xfrm>
              <a:off x="11866920" y="7388964"/>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963;p56"/>
            <p:cNvSpPr txBox="1"/>
            <p:nvPr/>
          </p:nvSpPr>
          <p:spPr>
            <a:xfrm>
              <a:off x="11866920" y="7388964"/>
              <a:ext cx="4889700" cy="900300"/>
            </a:xfrm>
            <a:prstGeom prst="rect">
              <a:avLst/>
            </a:prstGeom>
            <a:noFill/>
            <a:ln>
              <a:noFill/>
            </a:ln>
          </p:spPr>
          <p:txBody>
            <a:bodyPr spcFirstLastPara="1" wrap="square" lIns="227575" tIns="227575" rIns="227575" bIns="227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dirty="0"/>
                <a:t>Collaborative help</a:t>
              </a:r>
              <a:endParaRPr sz="3200" b="0" i="0" u="none" strike="noStrike" cap="none" dirty="0">
                <a:solidFill>
                  <a:srgbClr val="000000"/>
                </a:solidFill>
                <a:latin typeface="Arial"/>
                <a:ea typeface="Arial"/>
                <a:cs typeface="Arial"/>
                <a:sym typeface="Arial"/>
              </a:endParaRPr>
            </a:p>
          </p:txBody>
        </p:sp>
        <p:sp>
          <p:nvSpPr>
            <p:cNvPr id="964" name="Google Shape;964;p56"/>
            <p:cNvSpPr/>
            <p:nvPr/>
          </p:nvSpPr>
          <p:spPr>
            <a:xfrm>
              <a:off x="17019624" y="1111215"/>
              <a:ext cx="5257800" cy="618600"/>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5" name="Google Shape;965;p56"/>
            <p:cNvSpPr/>
            <p:nvPr/>
          </p:nvSpPr>
          <p:spPr>
            <a:xfrm>
              <a:off x="17019624" y="1343525"/>
              <a:ext cx="386400" cy="386400"/>
            </a:xfrm>
            <a:prstGeom prst="rect">
              <a:avLst/>
            </a:prstGeom>
            <a:solidFill>
              <a:schemeClr val="lt1">
                <a:alpha val="89800"/>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6" name="Google Shape;966;p56"/>
            <p:cNvSpPr/>
            <p:nvPr/>
          </p:nvSpPr>
          <p:spPr>
            <a:xfrm>
              <a:off x="17019624" y="0"/>
              <a:ext cx="5257800" cy="111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7" name="Google Shape;967;p56"/>
            <p:cNvSpPr txBox="1"/>
            <p:nvPr/>
          </p:nvSpPr>
          <p:spPr>
            <a:xfrm>
              <a:off x="17019624" y="0"/>
              <a:ext cx="5257800" cy="1111200"/>
            </a:xfrm>
            <a:prstGeom prst="rect">
              <a:avLst/>
            </a:prstGeom>
            <a:noFill/>
            <a:ln>
              <a:noFill/>
            </a:ln>
          </p:spPr>
          <p:txBody>
            <a:bodyPr spcFirstLastPara="1" wrap="square" lIns="123825" tIns="82550" rIns="123825" bIns="82550" anchor="ctr" anchorCtr="0">
              <a:noAutofit/>
            </a:bodyPr>
            <a:lstStyle/>
            <a:p>
              <a:pPr marL="0" marR="0" lvl="0" indent="0" algn="l" rtl="0">
                <a:lnSpc>
                  <a:spcPct val="90000"/>
                </a:lnSpc>
                <a:spcBef>
                  <a:spcPts val="0"/>
                </a:spcBef>
                <a:spcAft>
                  <a:spcPts val="0"/>
                </a:spcAft>
                <a:buClr>
                  <a:srgbClr val="000000"/>
                </a:buClr>
                <a:buSzPts val="6500"/>
                <a:buFont typeface="Arial"/>
                <a:buNone/>
              </a:pPr>
              <a:r>
                <a:rPr lang="en-US" sz="6500" b="0" i="0" u="none" strike="noStrike" cap="none" dirty="0">
                  <a:solidFill>
                    <a:srgbClr val="000000"/>
                  </a:solidFill>
                  <a:latin typeface="Arial"/>
                  <a:ea typeface="Arial"/>
                  <a:cs typeface="Arial"/>
                  <a:sym typeface="Arial"/>
                </a:rPr>
                <a:t>Resources</a:t>
              </a:r>
              <a:endParaRPr dirty="0"/>
            </a:p>
          </p:txBody>
        </p:sp>
        <p:sp>
          <p:nvSpPr>
            <p:cNvPr id="968" name="Google Shape;968;p56"/>
            <p:cNvSpPr/>
            <p:nvPr/>
          </p:nvSpPr>
          <p:spPr>
            <a:xfrm>
              <a:off x="17019624" y="2243889"/>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9" name="Google Shape;969;p56"/>
            <p:cNvSpPr/>
            <p:nvPr/>
          </p:nvSpPr>
          <p:spPr>
            <a:xfrm>
              <a:off x="17387674" y="1986838"/>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0" name="Google Shape;970;p56"/>
            <p:cNvSpPr txBox="1"/>
            <p:nvPr/>
          </p:nvSpPr>
          <p:spPr>
            <a:xfrm>
              <a:off x="17387674" y="1986838"/>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Mentor</a:t>
              </a:r>
              <a:endParaRPr dirty="0"/>
            </a:p>
          </p:txBody>
        </p:sp>
        <p:sp>
          <p:nvSpPr>
            <p:cNvPr id="971" name="Google Shape;971;p56"/>
            <p:cNvSpPr/>
            <p:nvPr/>
          </p:nvSpPr>
          <p:spPr>
            <a:xfrm>
              <a:off x="17019624" y="3144243"/>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2" name="Google Shape;972;p56"/>
            <p:cNvSpPr/>
            <p:nvPr/>
          </p:nvSpPr>
          <p:spPr>
            <a:xfrm>
              <a:off x="17387674" y="2887192"/>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3" name="Google Shape;973;p56"/>
            <p:cNvSpPr txBox="1"/>
            <p:nvPr/>
          </p:nvSpPr>
          <p:spPr>
            <a:xfrm>
              <a:off x="17387674" y="2887192"/>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Team Approach </a:t>
              </a:r>
              <a:endParaRPr dirty="0"/>
            </a:p>
          </p:txBody>
        </p:sp>
        <p:sp>
          <p:nvSpPr>
            <p:cNvPr id="974" name="Google Shape;974;p56"/>
            <p:cNvSpPr/>
            <p:nvPr/>
          </p:nvSpPr>
          <p:spPr>
            <a:xfrm>
              <a:off x="17019624" y="4044598"/>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5" name="Google Shape;975;p56"/>
            <p:cNvSpPr/>
            <p:nvPr/>
          </p:nvSpPr>
          <p:spPr>
            <a:xfrm>
              <a:off x="17387674" y="3787547"/>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6" name="Google Shape;976;p56"/>
            <p:cNvSpPr txBox="1"/>
            <p:nvPr/>
          </p:nvSpPr>
          <p:spPr>
            <a:xfrm>
              <a:off x="17387674" y="3787547"/>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Consistency of Response</a:t>
              </a:r>
              <a:endParaRPr dirty="0"/>
            </a:p>
          </p:txBody>
        </p:sp>
        <p:sp>
          <p:nvSpPr>
            <p:cNvPr id="977" name="Google Shape;977;p56"/>
            <p:cNvSpPr/>
            <p:nvPr/>
          </p:nvSpPr>
          <p:spPr>
            <a:xfrm>
              <a:off x="17019624" y="4944952"/>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8" name="Google Shape;978;p56"/>
            <p:cNvSpPr/>
            <p:nvPr/>
          </p:nvSpPr>
          <p:spPr>
            <a:xfrm>
              <a:off x="17387674" y="4687901"/>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9" name="Google Shape;979;p56"/>
            <p:cNvSpPr txBox="1"/>
            <p:nvPr/>
          </p:nvSpPr>
          <p:spPr>
            <a:xfrm>
              <a:off x="17387674" y="4687901"/>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Practical Interventions </a:t>
              </a:r>
              <a:endParaRPr dirty="0"/>
            </a:p>
          </p:txBody>
        </p:sp>
        <p:sp>
          <p:nvSpPr>
            <p:cNvPr id="980" name="Google Shape;980;p56"/>
            <p:cNvSpPr/>
            <p:nvPr/>
          </p:nvSpPr>
          <p:spPr>
            <a:xfrm>
              <a:off x="17019624" y="5845306"/>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1" name="Google Shape;981;p56"/>
            <p:cNvSpPr/>
            <p:nvPr/>
          </p:nvSpPr>
          <p:spPr>
            <a:xfrm>
              <a:off x="17387674" y="5588255"/>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982;p56"/>
            <p:cNvSpPr txBox="1"/>
            <p:nvPr/>
          </p:nvSpPr>
          <p:spPr>
            <a:xfrm>
              <a:off x="17387674" y="5588255"/>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Biblical Expressive Activities</a:t>
              </a:r>
              <a:endParaRPr dirty="0"/>
            </a:p>
          </p:txBody>
        </p:sp>
        <p:sp>
          <p:nvSpPr>
            <p:cNvPr id="983" name="Google Shape;983;p56"/>
            <p:cNvSpPr/>
            <p:nvPr/>
          </p:nvSpPr>
          <p:spPr>
            <a:xfrm>
              <a:off x="17019624" y="6745661"/>
              <a:ext cx="386400" cy="3864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4" name="Google Shape;984;p56"/>
            <p:cNvSpPr/>
            <p:nvPr/>
          </p:nvSpPr>
          <p:spPr>
            <a:xfrm>
              <a:off x="17387674" y="7231564"/>
              <a:ext cx="4889700" cy="9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5" name="Google Shape;985;p56"/>
            <p:cNvSpPr txBox="1"/>
            <p:nvPr/>
          </p:nvSpPr>
          <p:spPr>
            <a:xfrm>
              <a:off x="17387674" y="7231564"/>
              <a:ext cx="4889700" cy="900300"/>
            </a:xfrm>
            <a:prstGeom prst="rect">
              <a:avLst/>
            </a:prstGeom>
            <a:noFill/>
            <a:ln>
              <a:noFill/>
            </a:ln>
          </p:spPr>
          <p:txBody>
            <a:bodyPr spcFirstLastPara="1" wrap="square" lIns="199125" tIns="199125" rIns="199125" bIns="1991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Resource List (see attachment) </a:t>
              </a:r>
              <a:endParaRPr dirty="0"/>
            </a:p>
            <a:p>
              <a:pPr marL="285750" marR="0" lvl="1" indent="-107950" algn="l" rtl="0">
                <a:lnSpc>
                  <a:spcPct val="90000"/>
                </a:lnSpc>
                <a:spcBef>
                  <a:spcPts val="98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571500" marR="0" lvl="2" indent="-107950" algn="l" rtl="0">
                <a:lnSpc>
                  <a:spcPct val="90000"/>
                </a:lnSpc>
                <a:spcBef>
                  <a:spcPts val="42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571500" marR="0" lvl="2" indent="-107950" algn="l" rtl="0">
                <a:lnSpc>
                  <a:spcPct val="90000"/>
                </a:lnSpc>
                <a:spcBef>
                  <a:spcPts val="42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70F199F1-AFC8-070F-9DD0-6175993DC9EF}"/>
              </a:ext>
            </a:extLst>
          </p:cNvPr>
          <p:cNvSpPr>
            <a:spLocks noGrp="1" noChangeArrowheads="1"/>
          </p:cNvSpPr>
          <p:nvPr>
            <p:ph type="body" idx="1"/>
          </p:nvPr>
        </p:nvSpPr>
        <p:spPr>
          <a:xfrm>
            <a:off x="1206500" y="2692400"/>
            <a:ext cx="11010900" cy="10261600"/>
          </a:xfrm>
        </p:spPr>
        <p:txBody>
          <a:bodyPr>
            <a:normAutofit fontScale="92500"/>
          </a:bodyPr>
          <a:lstStyle/>
          <a:p>
            <a:pPr marL="1357504" indent="-857250">
              <a:defRPr/>
            </a:pPr>
            <a:endParaRPr lang="en-US" b="1" dirty="0"/>
          </a:p>
          <a:p>
            <a:pPr marL="1357504" indent="-857250">
              <a:defRPr/>
            </a:pPr>
            <a:r>
              <a:rPr lang="en-US" b="1" dirty="0"/>
              <a:t>School performance </a:t>
            </a:r>
          </a:p>
          <a:p>
            <a:pPr marL="1357504" indent="-857250">
              <a:defRPr/>
            </a:pPr>
            <a:r>
              <a:rPr lang="en-US" b="1" dirty="0"/>
              <a:t>Appearance</a:t>
            </a:r>
          </a:p>
          <a:p>
            <a:pPr marL="1357504" indent="-857250">
              <a:defRPr/>
            </a:pPr>
            <a:r>
              <a:rPr lang="en-US" b="1" dirty="0"/>
              <a:t>Social acceptance</a:t>
            </a:r>
          </a:p>
          <a:p>
            <a:pPr marL="1357504" indent="-857250">
              <a:defRPr/>
            </a:pPr>
            <a:r>
              <a:rPr lang="en-US" b="1" dirty="0"/>
              <a:t>Death of a Parent</a:t>
            </a:r>
          </a:p>
          <a:p>
            <a:pPr marL="1357504" indent="-857250">
              <a:defRPr/>
            </a:pPr>
            <a:r>
              <a:rPr lang="en-US" b="1" dirty="0"/>
              <a:t>Friends</a:t>
            </a:r>
          </a:p>
          <a:p>
            <a:pPr marL="1357504" indent="-857250">
              <a:defRPr/>
            </a:pPr>
            <a:r>
              <a:rPr lang="en-US" b="1" dirty="0"/>
              <a:t>Global - hunger, war, etc.</a:t>
            </a:r>
          </a:p>
        </p:txBody>
      </p:sp>
      <p:sp>
        <p:nvSpPr>
          <p:cNvPr id="10243" name="Rectangle 2">
            <a:extLst>
              <a:ext uri="{FF2B5EF4-FFF2-40B4-BE49-F238E27FC236}">
                <a16:creationId xmlns:a16="http://schemas.microsoft.com/office/drawing/2014/main" id="{ED38F9B8-E79F-6B86-36CF-4CB33770B8F5}"/>
              </a:ext>
            </a:extLst>
          </p:cNvPr>
          <p:cNvSpPr>
            <a:spLocks noGrp="1" noChangeArrowheads="1"/>
          </p:cNvSpPr>
          <p:nvPr>
            <p:ph type="title"/>
          </p:nvPr>
        </p:nvSpPr>
        <p:spPr/>
        <p:txBody>
          <a:bodyPr/>
          <a:lstStyle/>
          <a:p>
            <a:pPr eaLnBrk="1" hangingPunct="1">
              <a:defRPr/>
            </a:pPr>
            <a:r>
              <a:rPr lang="en-US" dirty="0"/>
              <a:t>Most Common Worries of Kids</a:t>
            </a:r>
          </a:p>
        </p:txBody>
      </p:sp>
      <p:pic>
        <p:nvPicPr>
          <p:cNvPr id="19459" name="Picture 3">
            <a:extLst>
              <a:ext uri="{FF2B5EF4-FFF2-40B4-BE49-F238E27FC236}">
                <a16:creationId xmlns:a16="http://schemas.microsoft.com/office/drawing/2014/main" id="{E74FC705-9A5D-F4D7-40BA-B0611E5DE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75" y="3423832"/>
            <a:ext cx="8216899" cy="626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0" name="Rectangle 4">
            <a:extLst>
              <a:ext uri="{FF2B5EF4-FFF2-40B4-BE49-F238E27FC236}">
                <a16:creationId xmlns:a16="http://schemas.microsoft.com/office/drawing/2014/main" id="{24571326-13B4-DD5D-9B3F-5C0B8314D432}"/>
              </a:ext>
            </a:extLst>
          </p:cNvPr>
          <p:cNvSpPr>
            <a:spLocks/>
          </p:cNvSpPr>
          <p:nvPr/>
        </p:nvSpPr>
        <p:spPr bwMode="auto">
          <a:xfrm>
            <a:off x="16441628" y="10601585"/>
            <a:ext cx="330539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r>
              <a:rPr lang="en-US" altLang="en-US" sz="6400" dirty="0">
                <a:solidFill>
                  <a:schemeClr val="tx1"/>
                </a:solidFill>
              </a:rPr>
              <a:t>Ages 7-15</a:t>
            </a:r>
          </a:p>
        </p:txBody>
      </p:sp>
    </p:spTree>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CCAEAFFD-44A6-CEBA-4FEF-1EF15AD8735B}"/>
              </a:ext>
            </a:extLst>
          </p:cNvPr>
          <p:cNvSpPr>
            <a:spLocks noGrp="1" noChangeArrowheads="1"/>
          </p:cNvSpPr>
          <p:nvPr>
            <p:ph type="body" idx="1"/>
          </p:nvPr>
        </p:nvSpPr>
        <p:spPr>
          <a:xfrm>
            <a:off x="766119" y="3340100"/>
            <a:ext cx="12772081" cy="8610600"/>
          </a:xfrm>
        </p:spPr>
        <p:txBody>
          <a:bodyPr>
            <a:normAutofit fontScale="92500" lnSpcReduction="10000"/>
          </a:bodyPr>
          <a:lstStyle/>
          <a:p>
            <a:pPr marL="1357504" indent="-857250">
              <a:buFont typeface="Arial" panose="020B0604020202020204" pitchFamily="34" charset="0"/>
              <a:buChar char="•"/>
            </a:pPr>
            <a:r>
              <a:rPr lang="en-US" altLang="en-US" i="0" dirty="0"/>
              <a:t>#1 Disorder in US - and many other countries (10-17 countries listed it as the #1)</a:t>
            </a:r>
          </a:p>
          <a:p>
            <a:pPr marL="1357504" indent="-857250">
              <a:buFont typeface="Arial" panose="020B0604020202020204" pitchFamily="34" charset="0"/>
              <a:buChar char="•"/>
            </a:pPr>
            <a:r>
              <a:rPr lang="en-US" altLang="en-US" i="0" dirty="0"/>
              <a:t>25% of population has had it or will have it</a:t>
            </a:r>
          </a:p>
          <a:p>
            <a:pPr marL="1357504" indent="-857250">
              <a:buFont typeface="Arial" panose="020B0604020202020204" pitchFamily="34" charset="0"/>
              <a:buChar char="•"/>
            </a:pPr>
            <a:r>
              <a:rPr lang="en-US" altLang="en-US" i="0" dirty="0"/>
              <a:t>Confusing world - “Safe, but not safe” airports, schools with armed officers, bomb threats, etc. </a:t>
            </a:r>
          </a:p>
        </p:txBody>
      </p:sp>
      <p:sp>
        <p:nvSpPr>
          <p:cNvPr id="11267" name="Rectangle 2">
            <a:extLst>
              <a:ext uri="{FF2B5EF4-FFF2-40B4-BE49-F238E27FC236}">
                <a16:creationId xmlns:a16="http://schemas.microsoft.com/office/drawing/2014/main" id="{22C5D31E-A18B-B5E4-5053-09889107C742}"/>
              </a:ext>
            </a:extLst>
          </p:cNvPr>
          <p:cNvSpPr>
            <a:spLocks noGrp="1" noChangeArrowheads="1"/>
          </p:cNvSpPr>
          <p:nvPr>
            <p:ph type="title"/>
          </p:nvPr>
        </p:nvSpPr>
        <p:spPr>
          <a:xfrm>
            <a:off x="4089400" y="381000"/>
            <a:ext cx="15468600" cy="2489200"/>
          </a:xfrm>
        </p:spPr>
        <p:txBody>
          <a:bodyPr/>
          <a:lstStyle/>
          <a:p>
            <a:pPr eaLnBrk="1" hangingPunct="1">
              <a:defRPr/>
            </a:pPr>
            <a:br>
              <a:rPr lang="en-US" dirty="0"/>
            </a:br>
            <a:r>
              <a:rPr lang="en-US" dirty="0"/>
              <a:t>An Anxiety Epidemic  </a:t>
            </a:r>
          </a:p>
        </p:txBody>
      </p:sp>
      <p:pic>
        <p:nvPicPr>
          <p:cNvPr id="21507" name="Picture 3">
            <a:extLst>
              <a:ext uri="{FF2B5EF4-FFF2-40B4-BE49-F238E27FC236}">
                <a16:creationId xmlns:a16="http://schemas.microsoft.com/office/drawing/2014/main" id="{658A4BCD-ADFE-CF2E-38AD-DA0C059C9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1367" y="4000499"/>
            <a:ext cx="6886575"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1508" name="TextBox 1">
            <a:extLst>
              <a:ext uri="{FF2B5EF4-FFF2-40B4-BE49-F238E27FC236}">
                <a16:creationId xmlns:a16="http://schemas.microsoft.com/office/drawing/2014/main" id="{950F97C4-D982-F9B2-290C-212398F09436}"/>
              </a:ext>
            </a:extLst>
          </p:cNvPr>
          <p:cNvSpPr txBox="1">
            <a:spLocks noChangeArrowheads="1"/>
          </p:cNvSpPr>
          <p:nvPr/>
        </p:nvSpPr>
        <p:spPr bwMode="auto">
          <a:xfrm>
            <a:off x="12501349" y="12420600"/>
            <a:ext cx="76354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r>
              <a:rPr lang="en-US" altLang="en-US" sz="3600" i="0" dirty="0"/>
              <a:t>Paul Foxman, Ph.D. </a:t>
            </a:r>
            <a:r>
              <a:rPr lang="en-US" altLang="en-US" sz="3600" dirty="0"/>
              <a:t>The Worried Child </a:t>
            </a:r>
            <a:endParaRPr lang="en-US" altLang="en-US" sz="3600" i="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311BAE3F-3D62-010D-1521-BF3F1E1790A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82880" tIns="91440" rIns="182880" bIns="91440" numCol="1" anchor="t" anchorCtr="0" compatLnSpc="1">
            <a:prstTxWarp prst="textNoShape">
              <a:avLst/>
            </a:prstTxWarp>
            <a:normAutofit/>
          </a:bodyPr>
          <a:lstStyle/>
          <a:p>
            <a:pPr eaLnBrk="1" hangingPunct="1"/>
            <a:r>
              <a:rPr lang="en-US" altLang="en-US" dirty="0"/>
              <a:t>Three Ingredients in Anxiety</a:t>
            </a:r>
          </a:p>
        </p:txBody>
      </p:sp>
      <p:sp>
        <p:nvSpPr>
          <p:cNvPr id="4" name="Content Placeholder 3">
            <a:extLst>
              <a:ext uri="{FF2B5EF4-FFF2-40B4-BE49-F238E27FC236}">
                <a16:creationId xmlns:a16="http://schemas.microsoft.com/office/drawing/2014/main" id="{55980B52-E8C7-B613-B3BB-D92694485445}"/>
              </a:ext>
            </a:extLst>
          </p:cNvPr>
          <p:cNvSpPr>
            <a:spLocks noGrp="1"/>
          </p:cNvSpPr>
          <p:nvPr>
            <p:ph sz="half" idx="1"/>
          </p:nvPr>
        </p:nvSpPr>
        <p:spPr>
          <a:xfrm>
            <a:off x="1206499" y="3237470"/>
            <a:ext cx="21505219" cy="9106930"/>
          </a:xfrm>
        </p:spPr>
        <p:txBody>
          <a:bodyPr/>
          <a:lstStyle/>
          <a:p>
            <a:pPr eaLnBrk="1" hangingPunct="1"/>
            <a:r>
              <a:rPr lang="en-US" altLang="en-US" i="0" dirty="0">
                <a:solidFill>
                  <a:srgbClr val="002699"/>
                </a:solidFill>
              </a:rPr>
              <a:t>Biological Sensitivity- </a:t>
            </a:r>
            <a:r>
              <a:rPr lang="en-US" altLang="en-US" dirty="0"/>
              <a:t>20% of infants are born more sensitive to external/internal factors </a:t>
            </a:r>
          </a:p>
          <a:p>
            <a:pPr eaLnBrk="1" hangingPunct="1"/>
            <a:r>
              <a:rPr lang="en-US" altLang="en-US" i="0" dirty="0">
                <a:solidFill>
                  <a:srgbClr val="002699"/>
                </a:solidFill>
              </a:rPr>
              <a:t>Personality Traits- </a:t>
            </a:r>
            <a:r>
              <a:rPr lang="en-US" altLang="en-US" dirty="0"/>
              <a:t>responsible, perfectionistic, difficulty relaxing, worry, likes to please, avoids conflict, prefers structure, low assertiveness</a:t>
            </a:r>
          </a:p>
          <a:p>
            <a:pPr eaLnBrk="1" hangingPunct="1"/>
            <a:r>
              <a:rPr lang="en-US" altLang="en-US" i="0" dirty="0">
                <a:solidFill>
                  <a:srgbClr val="002699"/>
                </a:solidFill>
              </a:rPr>
              <a:t>Stress Overload </a:t>
            </a:r>
            <a:r>
              <a:rPr lang="en-US" altLang="en-US" dirty="0"/>
              <a:t>– stress often creates/ fosters anxiety (lack of sleep, proper nutrition, etc.) </a:t>
            </a:r>
          </a:p>
        </p:txBody>
      </p:sp>
      <p:sp>
        <p:nvSpPr>
          <p:cNvPr id="25603" name="TextBox 5">
            <a:extLst>
              <a:ext uri="{FF2B5EF4-FFF2-40B4-BE49-F238E27FC236}">
                <a16:creationId xmlns:a16="http://schemas.microsoft.com/office/drawing/2014/main" id="{10BCBFFF-002B-58EB-F454-A65BEAFE839C}"/>
              </a:ext>
            </a:extLst>
          </p:cNvPr>
          <p:cNvSpPr txBox="1">
            <a:spLocks noChangeArrowheads="1"/>
          </p:cNvSpPr>
          <p:nvPr/>
        </p:nvSpPr>
        <p:spPr bwMode="auto">
          <a:xfrm>
            <a:off x="14630401" y="11582401"/>
            <a:ext cx="52629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r>
              <a:rPr lang="en-US" altLang="en-US" sz="4800" dirty="0"/>
              <a:t>Paul Foxman, Ph.D.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7"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69" name="Google Shape;169;p7"/>
          <p:cNvSpPr txBox="1">
            <a:spLocks noGrp="1"/>
          </p:cNvSpPr>
          <p:nvPr>
            <p:ph type="body" idx="2"/>
          </p:nvPr>
        </p:nvSpPr>
        <p:spPr>
          <a:xfrm>
            <a:off x="1206450" y="3992975"/>
            <a:ext cx="21971100" cy="9023700"/>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SzPts val="2214"/>
              <a:buNone/>
            </a:pPr>
            <a:r>
              <a:rPr lang="en-US" sz="6500" i="1" dirty="0">
                <a:solidFill>
                  <a:schemeClr val="dk1"/>
                </a:solidFill>
              </a:rPr>
              <a:t>As parents, we must be able to filter the worldviews in the culture through God’s truth</a:t>
            </a:r>
            <a:endParaRPr sz="6500" i="1" dirty="0">
              <a:solidFill>
                <a:schemeClr val="dk1"/>
              </a:solidFill>
            </a:endParaRPr>
          </a:p>
          <a:p>
            <a:pPr marL="0" lvl="0" indent="0" algn="l" rtl="0">
              <a:lnSpc>
                <a:spcPct val="90000"/>
              </a:lnSpc>
              <a:spcBef>
                <a:spcPts val="0"/>
              </a:spcBef>
              <a:spcAft>
                <a:spcPts val="0"/>
              </a:spcAft>
              <a:buSzPts val="2214"/>
              <a:buNone/>
            </a:pPr>
            <a:endParaRPr sz="6500" i="1" dirty="0">
              <a:solidFill>
                <a:schemeClr val="dk1"/>
              </a:solidFill>
            </a:endParaRPr>
          </a:p>
          <a:p>
            <a:pPr marL="0" lvl="0" indent="0" algn="l" rtl="0">
              <a:lnSpc>
                <a:spcPct val="90000"/>
              </a:lnSpc>
              <a:spcBef>
                <a:spcPts val="0"/>
              </a:spcBef>
              <a:spcAft>
                <a:spcPts val="0"/>
              </a:spcAft>
              <a:buSzPts val="2214"/>
              <a:buNone/>
            </a:pPr>
            <a:r>
              <a:rPr lang="en-US" sz="6500" i="1" dirty="0">
                <a:solidFill>
                  <a:schemeClr val="dk1"/>
                </a:solidFill>
              </a:rPr>
              <a:t>As parents, we must have a consistent, intentional, seeking after God’s truth</a:t>
            </a:r>
            <a:endParaRPr sz="6500" i="1" dirty="0">
              <a:solidFill>
                <a:schemeClr val="dk1"/>
              </a:solidFill>
            </a:endParaRPr>
          </a:p>
        </p:txBody>
      </p:sp>
      <p:sp>
        <p:nvSpPr>
          <p:cNvPr id="170" name="Google Shape;170;p7"/>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dirty="0"/>
              <a:t>Filter the Culture</a:t>
            </a:r>
            <a:endParaRPr sz="6900" dirty="0"/>
          </a:p>
        </p:txBody>
      </p:sp>
      <p:sp>
        <p:nvSpPr>
          <p:cNvPr id="171" name="Google Shape;171;p7"/>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72" name="Google Shape;172;p7"/>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73" name="Google Shape;173;p7"/>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74" name="Google Shape;174;p7"/>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6E3C1A50-E831-9D2F-195D-C61EA185ADCE}"/>
              </a:ext>
            </a:extLst>
          </p:cNvPr>
          <p:cNvSpPr>
            <a:spLocks noGrp="1" noChangeArrowheads="1"/>
          </p:cNvSpPr>
          <p:nvPr>
            <p:ph type="body" idx="1"/>
          </p:nvPr>
        </p:nvSpPr>
        <p:spPr/>
        <p:txBody>
          <a:bodyPr/>
          <a:lstStyle/>
          <a:p>
            <a:pPr marL="0" indent="0" algn="ctr">
              <a:buNone/>
              <a:defRPr/>
            </a:pPr>
            <a:r>
              <a:rPr lang="en-US" sz="7200" dirty="0"/>
              <a:t>3 Factors:</a:t>
            </a:r>
          </a:p>
          <a:p>
            <a:pPr marL="0" indent="0" algn="ctr">
              <a:buNone/>
              <a:defRPr/>
            </a:pPr>
            <a:r>
              <a:rPr lang="en-US" sz="7200" dirty="0"/>
              <a:t>Frequency</a:t>
            </a:r>
          </a:p>
          <a:p>
            <a:pPr marL="0" indent="0" algn="ctr">
              <a:buNone/>
              <a:defRPr/>
            </a:pPr>
            <a:r>
              <a:rPr lang="en-US" sz="7200" dirty="0"/>
              <a:t>Intensity</a:t>
            </a:r>
          </a:p>
          <a:p>
            <a:pPr marL="0" indent="0" algn="ctr">
              <a:buNone/>
              <a:defRPr/>
            </a:pPr>
            <a:r>
              <a:rPr lang="en-US" sz="7200" dirty="0"/>
              <a:t> Duration </a:t>
            </a:r>
          </a:p>
        </p:txBody>
      </p:sp>
      <p:sp>
        <p:nvSpPr>
          <p:cNvPr id="17412" name="Rectangle 3">
            <a:extLst>
              <a:ext uri="{FF2B5EF4-FFF2-40B4-BE49-F238E27FC236}">
                <a16:creationId xmlns:a16="http://schemas.microsoft.com/office/drawing/2014/main" id="{B3583463-1184-443D-16E4-87E1D2337792}"/>
              </a:ext>
            </a:extLst>
          </p:cNvPr>
          <p:cNvSpPr>
            <a:spLocks noGrp="1" noChangeArrowheads="1"/>
          </p:cNvSpPr>
          <p:nvPr>
            <p:ph type="title"/>
          </p:nvPr>
        </p:nvSpPr>
        <p:spPr/>
        <p:txBody>
          <a:bodyPr/>
          <a:lstStyle/>
          <a:p>
            <a:pPr algn="ctr" eaLnBrk="1" hangingPunct="1">
              <a:defRPr/>
            </a:pPr>
            <a:r>
              <a:rPr lang="en-US" sz="8000" dirty="0"/>
              <a:t>When Should I be Concerned?</a:t>
            </a:r>
          </a:p>
        </p:txBody>
      </p:sp>
      <p:sp>
        <p:nvSpPr>
          <p:cNvPr id="33796" name="TextBox 1">
            <a:extLst>
              <a:ext uri="{FF2B5EF4-FFF2-40B4-BE49-F238E27FC236}">
                <a16:creationId xmlns:a16="http://schemas.microsoft.com/office/drawing/2014/main" id="{059EBCD6-1E60-DD36-F870-D797891799F4}"/>
              </a:ext>
            </a:extLst>
          </p:cNvPr>
          <p:cNvSpPr txBox="1">
            <a:spLocks noChangeArrowheads="1"/>
          </p:cNvSpPr>
          <p:nvPr/>
        </p:nvSpPr>
        <p:spPr bwMode="auto">
          <a:xfrm>
            <a:off x="5476441" y="11124179"/>
            <a:ext cx="130247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algn="ctr" eaLnBrk="1" hangingPunct="1"/>
            <a:r>
              <a:rPr lang="en-US" altLang="en-US" sz="5600" dirty="0"/>
              <a:t>Measured by the degree to which it impedes </a:t>
            </a:r>
          </a:p>
          <a:p>
            <a:pPr algn="ctr" eaLnBrk="1" hangingPunct="1"/>
            <a:r>
              <a:rPr lang="en-US" altLang="en-US" sz="5600" dirty="0"/>
              <a:t>daily abilities</a:t>
            </a:r>
          </a:p>
        </p:txBody>
      </p:sp>
      <p:pic>
        <p:nvPicPr>
          <p:cNvPr id="3" name="Picture 2">
            <a:extLst>
              <a:ext uri="{FF2B5EF4-FFF2-40B4-BE49-F238E27FC236}">
                <a16:creationId xmlns:a16="http://schemas.microsoft.com/office/drawing/2014/main" id="{2CC83771-1DBA-EA1B-33AB-17E2674DFE14}"/>
              </a:ext>
            </a:extLst>
          </p:cNvPr>
          <p:cNvPicPr>
            <a:picLocks noChangeAspect="1"/>
          </p:cNvPicPr>
          <p:nvPr/>
        </p:nvPicPr>
        <p:blipFill>
          <a:blip r:embed="rId3"/>
          <a:stretch>
            <a:fillRect/>
          </a:stretch>
        </p:blipFill>
        <p:spPr>
          <a:xfrm>
            <a:off x="3156052" y="3895723"/>
            <a:ext cx="9035948" cy="600198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C1AEB-0C55-3361-19EE-406B554F3A00}"/>
              </a:ext>
            </a:extLst>
          </p:cNvPr>
          <p:cNvSpPr>
            <a:spLocks noGrp="1"/>
          </p:cNvSpPr>
          <p:nvPr>
            <p:ph sz="quarter" idx="4294967295"/>
          </p:nvPr>
        </p:nvSpPr>
        <p:spPr>
          <a:xfrm>
            <a:off x="3810000" y="8382000"/>
            <a:ext cx="16154400" cy="3505200"/>
          </a:xfrm>
        </p:spPr>
        <p:txBody>
          <a:bodyPr>
            <a:normAutofit/>
          </a:bodyPr>
          <a:lstStyle/>
          <a:p>
            <a:pPr marL="91440" indent="0" algn="ctr">
              <a:buNone/>
              <a:defRPr/>
            </a:pPr>
            <a:r>
              <a:rPr lang="en-US" sz="8000" dirty="0"/>
              <a:t>When Your child is drowning, don't try to teach them to swim</a:t>
            </a:r>
          </a:p>
          <a:p>
            <a:pPr algn="ctr">
              <a:defRPr/>
            </a:pPr>
            <a:endParaRPr lang="en-US" sz="8000" dirty="0"/>
          </a:p>
        </p:txBody>
      </p:sp>
      <p:pic>
        <p:nvPicPr>
          <p:cNvPr id="50178" name="Picture 4" descr="C:\Users\jlowe\AppData\Local\Microsoft\Windows\Temporary Internet Files\Content.IE5\WQIZI3H6\6802321e3296c91e2affe017b1595e35[1].jpg">
            <a:extLst>
              <a:ext uri="{FF2B5EF4-FFF2-40B4-BE49-F238E27FC236}">
                <a16:creationId xmlns:a16="http://schemas.microsoft.com/office/drawing/2014/main" id="{31E2CB57-A720-B762-AC2E-C75D9332B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1" y="1828800"/>
            <a:ext cx="827405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3">
            <a:extLst>
              <a:ext uri="{FF2B5EF4-FFF2-40B4-BE49-F238E27FC236}">
                <a16:creationId xmlns:a16="http://schemas.microsoft.com/office/drawing/2014/main" id="{4AF1C68D-7FAA-9FBF-AA48-DC7C723B06D8}"/>
              </a:ext>
            </a:extLst>
          </p:cNvPr>
          <p:cNvSpPr txBox="1">
            <a:spLocks noChangeArrowheads="1"/>
          </p:cNvSpPr>
          <p:nvPr/>
        </p:nvSpPr>
        <p:spPr bwMode="auto">
          <a:xfrm>
            <a:off x="3048000" y="714376"/>
            <a:ext cx="1859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eaLnBrk="1" hangingPunct="1"/>
            <a:r>
              <a:rPr lang="en-US" altLang="en-US" sz="6400" dirty="0"/>
              <a:t>Practical Approaches</a:t>
            </a:r>
          </a:p>
        </p:txBody>
      </p:sp>
      <p:sp>
        <p:nvSpPr>
          <p:cNvPr id="35842" name="TextBox 4">
            <a:extLst>
              <a:ext uri="{FF2B5EF4-FFF2-40B4-BE49-F238E27FC236}">
                <a16:creationId xmlns:a16="http://schemas.microsoft.com/office/drawing/2014/main" id="{061048C6-3E61-1ED7-46DB-9582CDD4AA61}"/>
              </a:ext>
            </a:extLst>
          </p:cNvPr>
          <p:cNvSpPr txBox="1">
            <a:spLocks noChangeArrowheads="1"/>
          </p:cNvSpPr>
          <p:nvPr/>
        </p:nvSpPr>
        <p:spPr bwMode="auto">
          <a:xfrm>
            <a:off x="4267200" y="2895600"/>
            <a:ext cx="17068800" cy="99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200" i="1">
                <a:solidFill>
                  <a:srgbClr val="000000"/>
                </a:solidFill>
                <a:latin typeface="Times" charset="0"/>
                <a:ea typeface="ヒラギノ明朝 ProN W3" panose="02020300000000000000" pitchFamily="18" charset="-128"/>
                <a:sym typeface="Times" charset="0"/>
              </a:defRPr>
            </a:lvl1pPr>
            <a:lvl2pPr marL="742950" indent="-285750" eaLnBrk="0" hangingPunct="0">
              <a:defRPr sz="3200" i="1">
                <a:solidFill>
                  <a:srgbClr val="000000"/>
                </a:solidFill>
                <a:latin typeface="Times" charset="0"/>
                <a:ea typeface="ヒラギノ明朝 ProN W3" panose="02020300000000000000" pitchFamily="18" charset="-128"/>
                <a:sym typeface="Times" charset="0"/>
              </a:defRPr>
            </a:lvl2pPr>
            <a:lvl3pPr marL="1143000" indent="-228600" eaLnBrk="0" hangingPunct="0">
              <a:defRPr sz="3200" i="1">
                <a:solidFill>
                  <a:srgbClr val="000000"/>
                </a:solidFill>
                <a:latin typeface="Times" charset="0"/>
                <a:ea typeface="ヒラギノ明朝 ProN W3" panose="02020300000000000000" pitchFamily="18" charset="-128"/>
                <a:sym typeface="Times" charset="0"/>
              </a:defRPr>
            </a:lvl3pPr>
            <a:lvl4pPr marL="1600200" indent="-228600" eaLnBrk="0" hangingPunct="0">
              <a:defRPr sz="3200" i="1">
                <a:solidFill>
                  <a:srgbClr val="000000"/>
                </a:solidFill>
                <a:latin typeface="Times" charset="0"/>
                <a:ea typeface="ヒラギノ明朝 ProN W3" panose="02020300000000000000" pitchFamily="18" charset="-128"/>
                <a:sym typeface="Times" charset="0"/>
              </a:defRPr>
            </a:lvl4pPr>
            <a:lvl5pPr marL="2057400" indent="-228600" eaLnBrk="0" hangingPunct="0">
              <a:defRPr sz="3200" i="1">
                <a:solidFill>
                  <a:srgbClr val="000000"/>
                </a:solidFill>
                <a:latin typeface="Times" charset="0"/>
                <a:ea typeface="ヒラギノ明朝 ProN W3" panose="02020300000000000000" pitchFamily="18" charset="-128"/>
                <a:sym typeface="Times" charset="0"/>
              </a:defRPr>
            </a:lvl5pPr>
            <a:lvl6pPr marL="25146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6pPr>
            <a:lvl7pPr marL="29718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7pPr>
            <a:lvl8pPr marL="34290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8pPr>
            <a:lvl9pPr marL="3886200" indent="-228600" algn="ctr" eaLnBrk="0" fontAlgn="base" hangingPunct="0">
              <a:spcBef>
                <a:spcPct val="0"/>
              </a:spcBef>
              <a:spcAft>
                <a:spcPct val="0"/>
              </a:spcAft>
              <a:defRPr sz="3200" i="1">
                <a:solidFill>
                  <a:srgbClr val="000000"/>
                </a:solidFill>
                <a:latin typeface="Times" charset="0"/>
                <a:ea typeface="ヒラギノ明朝 ProN W3" panose="02020300000000000000" pitchFamily="18" charset="-128"/>
                <a:sym typeface="Times" charset="0"/>
              </a:defRPr>
            </a:lvl9pPr>
          </a:lstStyle>
          <a:p>
            <a:pPr algn="l" eaLnBrk="1" hangingPunct="1">
              <a:buFontTx/>
              <a:buChar char="•"/>
            </a:pPr>
            <a:r>
              <a:rPr lang="en-US" altLang="en-US" sz="6400" dirty="0"/>
              <a:t>Time Management </a:t>
            </a:r>
          </a:p>
          <a:p>
            <a:pPr algn="l" eaLnBrk="1" hangingPunct="1">
              <a:buFontTx/>
              <a:buChar char="•"/>
            </a:pPr>
            <a:r>
              <a:rPr lang="en-US" altLang="en-US" sz="6400" dirty="0"/>
              <a:t>Reasonable Goals</a:t>
            </a:r>
          </a:p>
          <a:p>
            <a:pPr algn="l" eaLnBrk="1" hangingPunct="1">
              <a:buFontTx/>
              <a:buChar char="•"/>
            </a:pPr>
            <a:r>
              <a:rPr lang="en-US" altLang="en-US" sz="6400" dirty="0"/>
              <a:t>Outdoor Recreation</a:t>
            </a:r>
          </a:p>
          <a:p>
            <a:pPr algn="l" eaLnBrk="1" hangingPunct="1">
              <a:buFontTx/>
              <a:buChar char="•"/>
            </a:pPr>
            <a:r>
              <a:rPr lang="en-US" altLang="en-US" sz="6400" dirty="0"/>
              <a:t>Structure and Rhythms</a:t>
            </a:r>
          </a:p>
          <a:p>
            <a:pPr algn="l" eaLnBrk="1" hangingPunct="1">
              <a:buFontTx/>
              <a:buChar char="•"/>
            </a:pPr>
            <a:r>
              <a:rPr lang="en-US" altLang="en-US" sz="6400" dirty="0"/>
              <a:t>Limit Media</a:t>
            </a:r>
          </a:p>
          <a:p>
            <a:pPr algn="l" eaLnBrk="1" hangingPunct="1">
              <a:buFontTx/>
              <a:buChar char="•"/>
            </a:pPr>
            <a:r>
              <a:rPr lang="en-US" altLang="en-US" sz="6400" dirty="0"/>
              <a:t>Talking with others</a:t>
            </a:r>
          </a:p>
          <a:p>
            <a:pPr algn="l" eaLnBrk="1" hangingPunct="1">
              <a:buFontTx/>
              <a:buChar char="•"/>
            </a:pPr>
            <a:r>
              <a:rPr lang="en-US" altLang="en-US" sz="6400" dirty="0"/>
              <a:t>Relaxation</a:t>
            </a:r>
          </a:p>
          <a:p>
            <a:pPr algn="l" eaLnBrk="1" hangingPunct="1">
              <a:buFontTx/>
              <a:buChar char="•"/>
            </a:pPr>
            <a:r>
              <a:rPr lang="en-US" altLang="en-US" sz="6400" dirty="0"/>
              <a:t>Stress Management</a:t>
            </a:r>
          </a:p>
          <a:p>
            <a:pPr algn="l" eaLnBrk="1" hangingPunct="1">
              <a:buFontTx/>
              <a:buChar char="•"/>
            </a:pPr>
            <a:r>
              <a:rPr lang="en-US" altLang="en-US" sz="6400" dirty="0"/>
              <a:t>Addressing fears rather than stuffing </a:t>
            </a:r>
          </a:p>
          <a:p>
            <a:pPr algn="l" eaLnBrk="1" hangingPunct="1">
              <a:buFontTx/>
              <a:buChar char="•"/>
            </a:pPr>
            <a:r>
              <a:rPr lang="en-US" altLang="en-US" sz="6400" dirty="0"/>
              <a:t>Diet and nutrition </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299522-2A09-3729-BEA4-A3230472DED9}"/>
              </a:ext>
            </a:extLst>
          </p:cNvPr>
          <p:cNvSpPr>
            <a:spLocks noGrp="1"/>
          </p:cNvSpPr>
          <p:nvPr>
            <p:ph type="title"/>
          </p:nvPr>
        </p:nvSpPr>
        <p:spPr bwMode="auto">
          <a:xfrm>
            <a:off x="4114800" y="609600"/>
            <a:ext cx="16459200" cy="182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82880" tIns="91440" rIns="182880" bIns="91440" numCol="1" anchor="t" anchorCtr="0" compatLnSpc="1">
            <a:prstTxWarp prst="textNoShape">
              <a:avLst/>
            </a:prstTxWarp>
            <a:normAutofit fontScale="90000"/>
          </a:bodyPr>
          <a:lstStyle/>
          <a:p>
            <a:r>
              <a:rPr lang="en-US" altLang="en-US" sz="9600" dirty="0">
                <a:solidFill>
                  <a:srgbClr val="0D0D0D"/>
                </a:solidFill>
              </a:rPr>
              <a:t>How to Deliver the Message</a:t>
            </a:r>
          </a:p>
        </p:txBody>
      </p:sp>
      <p:sp>
        <p:nvSpPr>
          <p:cNvPr id="9" name="Content Placeholder 8">
            <a:extLst>
              <a:ext uri="{FF2B5EF4-FFF2-40B4-BE49-F238E27FC236}">
                <a16:creationId xmlns:a16="http://schemas.microsoft.com/office/drawing/2014/main" id="{280B60FE-B608-C769-A879-FD233DBB3A81}"/>
              </a:ext>
            </a:extLst>
          </p:cNvPr>
          <p:cNvSpPr>
            <a:spLocks noGrp="1"/>
          </p:cNvSpPr>
          <p:nvPr>
            <p:ph sz="quarter" idx="4294967295"/>
          </p:nvPr>
        </p:nvSpPr>
        <p:spPr>
          <a:xfrm>
            <a:off x="3657599" y="3200401"/>
            <a:ext cx="18213859" cy="9051926"/>
          </a:xfrm>
        </p:spPr>
        <p:txBody>
          <a:bodyPr>
            <a:normAutofit/>
          </a:bodyPr>
          <a:lstStyle/>
          <a:p>
            <a:pPr marL="987426" indent="-914400">
              <a:lnSpc>
                <a:spcPct val="80000"/>
              </a:lnSpc>
            </a:pPr>
            <a:r>
              <a:rPr lang="en-US" altLang="en-US" sz="4400" dirty="0">
                <a:solidFill>
                  <a:srgbClr val="0D0D0D"/>
                </a:solidFill>
              </a:rPr>
              <a:t>Model a positive expression of emotion</a:t>
            </a:r>
          </a:p>
          <a:p>
            <a:pPr marL="987426" indent="-914400">
              <a:lnSpc>
                <a:spcPct val="80000"/>
              </a:lnSpc>
            </a:pPr>
            <a:r>
              <a:rPr lang="en-US" altLang="en-US" sz="4400" dirty="0">
                <a:solidFill>
                  <a:srgbClr val="0D0D0D"/>
                </a:solidFill>
              </a:rPr>
              <a:t> Be proactive, rather than reactive</a:t>
            </a:r>
          </a:p>
          <a:p>
            <a:pPr marL="987426" indent="-914400">
              <a:lnSpc>
                <a:spcPct val="80000"/>
              </a:lnSpc>
            </a:pPr>
            <a:r>
              <a:rPr lang="en-US" altLang="en-US" sz="4400" dirty="0">
                <a:solidFill>
                  <a:srgbClr val="0D0D0D"/>
                </a:solidFill>
              </a:rPr>
              <a:t>Promote Openness – “We can talk about anything”</a:t>
            </a:r>
          </a:p>
          <a:p>
            <a:pPr marL="987426" indent="-914400">
              <a:lnSpc>
                <a:spcPct val="80000"/>
              </a:lnSpc>
            </a:pPr>
            <a:r>
              <a:rPr lang="en-US" altLang="en-US" sz="4400" dirty="0">
                <a:solidFill>
                  <a:srgbClr val="0D0D0D"/>
                </a:solidFill>
              </a:rPr>
              <a:t> Consider what is developmentally helpful</a:t>
            </a:r>
          </a:p>
          <a:p>
            <a:pPr marL="987426" indent="-914400">
              <a:lnSpc>
                <a:spcPct val="80000"/>
              </a:lnSpc>
            </a:pPr>
            <a:r>
              <a:rPr lang="en-US" altLang="en-US" sz="4400" dirty="0">
                <a:solidFill>
                  <a:srgbClr val="0D0D0D"/>
                </a:solidFill>
              </a:rPr>
              <a:t>Cultivate a godly, appropriate self-image</a:t>
            </a:r>
          </a:p>
          <a:p>
            <a:pPr marL="987426" indent="-914400">
              <a:lnSpc>
                <a:spcPct val="80000"/>
              </a:lnSpc>
            </a:pPr>
            <a:r>
              <a:rPr lang="en-US" altLang="en-US" sz="4400" dirty="0">
                <a:solidFill>
                  <a:srgbClr val="0D0D0D"/>
                </a:solidFill>
              </a:rPr>
              <a:t>Feel Free to use good resources to help you</a:t>
            </a:r>
          </a:p>
          <a:p>
            <a:pPr marL="987426" indent="-914400">
              <a:lnSpc>
                <a:spcPct val="80000"/>
              </a:lnSpc>
            </a:pPr>
            <a:r>
              <a:rPr lang="en-US" altLang="en-US" sz="4400" dirty="0">
                <a:solidFill>
                  <a:srgbClr val="0D0D0D"/>
                </a:solidFill>
              </a:rPr>
              <a:t>Point them to their need for Christ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ntr" presetSubtype="0" fill="hold" nodeType="click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Effect transition="in" filter="fade">
                                      <p:cBhvr>
                                        <p:cTn id="49" dur="1000"/>
                                        <p:tgtEl>
                                          <p:spTgt spid="9">
                                            <p:txEl>
                                              <p:pRg st="5" end="5"/>
                                            </p:txEl>
                                          </p:spTgt>
                                        </p:tgtEl>
                                      </p:cBhvr>
                                    </p:animEffect>
                                    <p:anim calcmode="lin" valueType="num">
                                      <p:cBhvr>
                                        <p:cTn id="5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7" presetClass="entr" presetSubtype="0" fill="hold" nodeType="clickEffect">
                                  <p:stCondLst>
                                    <p:cond delay="0"/>
                                  </p:stCondLst>
                                  <p:childTnLst>
                                    <p:set>
                                      <p:cBhvr>
                                        <p:cTn id="55" dur="1" fill="hold">
                                          <p:stCondLst>
                                            <p:cond delay="0"/>
                                          </p:stCondLst>
                                        </p:cTn>
                                        <p:tgtEl>
                                          <p:spTgt spid="9">
                                            <p:txEl>
                                              <p:pRg st="6" end="6"/>
                                            </p:txEl>
                                          </p:spTgt>
                                        </p:tgtEl>
                                        <p:attrNameLst>
                                          <p:attrName>style.visibility</p:attrName>
                                        </p:attrNameLst>
                                      </p:cBhvr>
                                      <p:to>
                                        <p:strVal val="visible"/>
                                      </p:to>
                                    </p:set>
                                    <p:animEffect transition="in" filter="fade">
                                      <p:cBhvr>
                                        <p:cTn id="56" dur="1000"/>
                                        <p:tgtEl>
                                          <p:spTgt spid="9">
                                            <p:txEl>
                                              <p:pRg st="6" end="6"/>
                                            </p:txEl>
                                          </p:spTgt>
                                        </p:tgtEl>
                                      </p:cBhvr>
                                    </p:animEffect>
                                    <p:anim calcmode="lin" valueType="num">
                                      <p:cBhvr>
                                        <p:cTn id="57"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57"/>
          <p:cNvSpPr txBox="1">
            <a:spLocks noGrp="1"/>
          </p:cNvSpPr>
          <p:nvPr>
            <p:ph type="title"/>
          </p:nvPr>
        </p:nvSpPr>
        <p:spPr>
          <a:xfrm>
            <a:off x="1206499" y="1159613"/>
            <a:ext cx="20912096" cy="1482428"/>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8500"/>
              <a:buFont typeface="Helvetica Neue"/>
              <a:buNone/>
            </a:pPr>
            <a:r>
              <a:rPr lang="en-US" sz="9600" b="1" i="0" u="none" strike="noStrike" cap="none" dirty="0">
                <a:solidFill>
                  <a:srgbClr val="5E5E5E"/>
                </a:solidFill>
                <a:latin typeface="Helvetica Neue"/>
                <a:ea typeface="Helvetica Neue"/>
                <a:cs typeface="Helvetica Neue"/>
                <a:sym typeface="Helvetica Neue"/>
              </a:rPr>
              <a:t>Behavioral Issues </a:t>
            </a:r>
            <a:r>
              <a:rPr lang="en-US" sz="5300" b="1" i="0" u="none" strike="noStrike" cap="none" dirty="0">
                <a:solidFill>
                  <a:srgbClr val="5E5E5E"/>
                </a:solidFill>
                <a:latin typeface="Helvetica Neue"/>
                <a:ea typeface="Helvetica Neue"/>
                <a:cs typeface="Helvetica Neue"/>
                <a:sym typeface="Helvetica Neue"/>
              </a:rPr>
              <a:t>(bullying, ODD, anger, etc.)   </a:t>
            </a:r>
            <a:endParaRPr sz="5300" dirty="0"/>
          </a:p>
        </p:txBody>
      </p:sp>
      <p:cxnSp>
        <p:nvCxnSpPr>
          <p:cNvPr id="991" name="Google Shape;991;p57"/>
          <p:cNvCxnSpPr/>
          <p:nvPr/>
        </p:nvCxnSpPr>
        <p:spPr>
          <a:xfrm>
            <a:off x="1307866" y="941622"/>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992" name="Google Shape;992;p57"/>
          <p:cNvCxnSpPr/>
          <p:nvPr/>
        </p:nvCxnSpPr>
        <p:spPr>
          <a:xfrm>
            <a:off x="956216" y="2996072"/>
            <a:ext cx="10415310" cy="1"/>
          </a:xfrm>
          <a:prstGeom prst="straightConnector1">
            <a:avLst/>
          </a:prstGeom>
          <a:noFill/>
          <a:ln w="25400" cap="flat" cmpd="sng">
            <a:solidFill>
              <a:srgbClr val="E8351A"/>
            </a:solidFill>
            <a:prstDash val="solid"/>
            <a:miter lim="400000"/>
            <a:headEnd type="none" w="sm" len="sm"/>
            <a:tailEnd type="none" w="sm" len="sm"/>
          </a:ln>
        </p:spPr>
      </p:cxnSp>
      <p:pic>
        <p:nvPicPr>
          <p:cNvPr id="993" name="Google Shape;993;p57"/>
          <p:cNvPicPr preferRelativeResize="0"/>
          <p:nvPr/>
        </p:nvPicPr>
        <p:blipFill rotWithShape="1">
          <a:blip r:embed="rId3">
            <a:alphaModFix/>
          </a:blip>
          <a:srcRect/>
          <a:stretch/>
        </p:blipFill>
        <p:spPr>
          <a:xfrm>
            <a:off x="21192939" y="11659331"/>
            <a:ext cx="2182912" cy="1490092"/>
          </a:xfrm>
          <a:prstGeom prst="rect">
            <a:avLst/>
          </a:prstGeom>
          <a:noFill/>
          <a:ln>
            <a:noFill/>
          </a:ln>
        </p:spPr>
      </p:pic>
      <p:grpSp>
        <p:nvGrpSpPr>
          <p:cNvPr id="994" name="Google Shape;994;p57"/>
          <p:cNvGrpSpPr/>
          <p:nvPr/>
        </p:nvGrpSpPr>
        <p:grpSpPr>
          <a:xfrm>
            <a:off x="2863485" y="3040285"/>
            <a:ext cx="19255118" cy="6520373"/>
            <a:chOff x="17190" y="0"/>
            <a:chExt cx="19255118" cy="6520373"/>
          </a:xfrm>
        </p:grpSpPr>
        <p:sp>
          <p:nvSpPr>
            <p:cNvPr id="995" name="Google Shape;995;p57"/>
            <p:cNvSpPr/>
            <p:nvPr/>
          </p:nvSpPr>
          <p:spPr>
            <a:xfrm>
              <a:off x="17190" y="980589"/>
              <a:ext cx="4639787" cy="54585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996;p57"/>
            <p:cNvSpPr/>
            <p:nvPr/>
          </p:nvSpPr>
          <p:spPr>
            <a:xfrm>
              <a:off x="17190" y="1185591"/>
              <a:ext cx="340855" cy="340855"/>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997;p57"/>
            <p:cNvSpPr/>
            <p:nvPr/>
          </p:nvSpPr>
          <p:spPr>
            <a:xfrm>
              <a:off x="17190" y="0"/>
              <a:ext cx="4639787" cy="9805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8" name="Google Shape;998;p57"/>
            <p:cNvSpPr txBox="1"/>
            <p:nvPr/>
          </p:nvSpPr>
          <p:spPr>
            <a:xfrm>
              <a:off x="17190" y="0"/>
              <a:ext cx="4639787" cy="980589"/>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Risk</a:t>
              </a:r>
              <a:endParaRPr dirty="0"/>
            </a:p>
          </p:txBody>
        </p:sp>
        <p:sp>
          <p:nvSpPr>
            <p:cNvPr id="999" name="Google Shape;999;p57"/>
            <p:cNvSpPr/>
            <p:nvPr/>
          </p:nvSpPr>
          <p:spPr>
            <a:xfrm>
              <a:off x="17190" y="1980115"/>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0" name="Google Shape;1000;p57"/>
            <p:cNvSpPr/>
            <p:nvPr/>
          </p:nvSpPr>
          <p:spPr>
            <a:xfrm>
              <a:off x="341975" y="1753280"/>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57"/>
            <p:cNvSpPr txBox="1"/>
            <p:nvPr/>
          </p:nvSpPr>
          <p:spPr>
            <a:xfrm>
              <a:off x="341975" y="1753280"/>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Alienation</a:t>
              </a:r>
              <a:endParaRPr sz="2900" b="0" i="0" u="none" strike="noStrike" cap="none" dirty="0">
                <a:solidFill>
                  <a:srgbClr val="000000"/>
                </a:solidFill>
                <a:latin typeface="Arial"/>
                <a:ea typeface="Arial"/>
                <a:cs typeface="Arial"/>
                <a:sym typeface="Arial"/>
              </a:endParaRPr>
            </a:p>
          </p:txBody>
        </p:sp>
        <p:sp>
          <p:nvSpPr>
            <p:cNvPr id="1002" name="Google Shape;1002;p57"/>
            <p:cNvSpPr/>
            <p:nvPr/>
          </p:nvSpPr>
          <p:spPr>
            <a:xfrm>
              <a:off x="17190" y="2774630"/>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3" name="Google Shape;1003;p57"/>
            <p:cNvSpPr/>
            <p:nvPr/>
          </p:nvSpPr>
          <p:spPr>
            <a:xfrm>
              <a:off x="341975" y="2547796"/>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4" name="Google Shape;1004;p57"/>
            <p:cNvSpPr txBox="1"/>
            <p:nvPr/>
          </p:nvSpPr>
          <p:spPr>
            <a:xfrm>
              <a:off x="341975" y="2547796"/>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Type casted</a:t>
              </a:r>
              <a:endParaRPr sz="2900" b="0" i="0" u="none" strike="noStrike" cap="none" dirty="0">
                <a:solidFill>
                  <a:srgbClr val="000000"/>
                </a:solidFill>
                <a:latin typeface="Arial"/>
                <a:ea typeface="Arial"/>
                <a:cs typeface="Arial"/>
                <a:sym typeface="Arial"/>
              </a:endParaRPr>
            </a:p>
          </p:txBody>
        </p:sp>
        <p:sp>
          <p:nvSpPr>
            <p:cNvPr id="1005" name="Google Shape;1005;p57"/>
            <p:cNvSpPr/>
            <p:nvPr/>
          </p:nvSpPr>
          <p:spPr>
            <a:xfrm>
              <a:off x="17190" y="3569146"/>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6" name="Google Shape;1006;p57"/>
            <p:cNvSpPr/>
            <p:nvPr/>
          </p:nvSpPr>
          <p:spPr>
            <a:xfrm>
              <a:off x="341975" y="3342312"/>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1007;p57"/>
            <p:cNvSpPr txBox="1"/>
            <p:nvPr/>
          </p:nvSpPr>
          <p:spPr>
            <a:xfrm>
              <a:off x="341975" y="3342312"/>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Harm to others</a:t>
              </a:r>
              <a:endParaRPr sz="2900" b="0" i="0" u="none" strike="noStrike" cap="none" dirty="0">
                <a:solidFill>
                  <a:srgbClr val="000000"/>
                </a:solidFill>
                <a:latin typeface="Arial"/>
                <a:ea typeface="Arial"/>
                <a:cs typeface="Arial"/>
                <a:sym typeface="Arial"/>
              </a:endParaRPr>
            </a:p>
          </p:txBody>
        </p:sp>
        <p:sp>
          <p:nvSpPr>
            <p:cNvPr id="1008" name="Google Shape;1008;p57"/>
            <p:cNvSpPr/>
            <p:nvPr/>
          </p:nvSpPr>
          <p:spPr>
            <a:xfrm>
              <a:off x="4888967" y="980589"/>
              <a:ext cx="4639787" cy="54585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9" name="Google Shape;1009;p57"/>
            <p:cNvSpPr/>
            <p:nvPr/>
          </p:nvSpPr>
          <p:spPr>
            <a:xfrm>
              <a:off x="4888967" y="1185591"/>
              <a:ext cx="340855" cy="340855"/>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0" name="Google Shape;1010;p57"/>
            <p:cNvSpPr/>
            <p:nvPr/>
          </p:nvSpPr>
          <p:spPr>
            <a:xfrm>
              <a:off x="4888967" y="0"/>
              <a:ext cx="4639787" cy="9805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1" name="Google Shape;1011;p57"/>
            <p:cNvSpPr txBox="1"/>
            <p:nvPr/>
          </p:nvSpPr>
          <p:spPr>
            <a:xfrm>
              <a:off x="4888967" y="0"/>
              <a:ext cx="4639787" cy="980589"/>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Root</a:t>
              </a:r>
              <a:endParaRPr dirty="0"/>
            </a:p>
          </p:txBody>
        </p:sp>
        <p:sp>
          <p:nvSpPr>
            <p:cNvPr id="1012" name="Google Shape;1012;p57"/>
            <p:cNvSpPr/>
            <p:nvPr/>
          </p:nvSpPr>
          <p:spPr>
            <a:xfrm>
              <a:off x="4888967" y="1980115"/>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3" name="Google Shape;1013;p57"/>
            <p:cNvSpPr/>
            <p:nvPr/>
          </p:nvSpPr>
          <p:spPr>
            <a:xfrm>
              <a:off x="5213752" y="1753280"/>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4" name="Google Shape;1014;p57"/>
            <p:cNvSpPr txBox="1"/>
            <p:nvPr/>
          </p:nvSpPr>
          <p:spPr>
            <a:xfrm>
              <a:off x="5213752" y="1753280"/>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Rule out biological</a:t>
              </a:r>
              <a:endParaRPr sz="2900" b="0" i="0" u="none" strike="noStrike" cap="none" dirty="0">
                <a:solidFill>
                  <a:srgbClr val="000000"/>
                </a:solidFill>
                <a:latin typeface="Arial"/>
                <a:ea typeface="Arial"/>
                <a:cs typeface="Arial"/>
                <a:sym typeface="Arial"/>
              </a:endParaRPr>
            </a:p>
          </p:txBody>
        </p:sp>
        <p:sp>
          <p:nvSpPr>
            <p:cNvPr id="1015" name="Google Shape;1015;p57"/>
            <p:cNvSpPr/>
            <p:nvPr/>
          </p:nvSpPr>
          <p:spPr>
            <a:xfrm>
              <a:off x="4888967" y="2774630"/>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6" name="Google Shape;1016;p57"/>
            <p:cNvSpPr/>
            <p:nvPr/>
          </p:nvSpPr>
          <p:spPr>
            <a:xfrm>
              <a:off x="5213752" y="2547796"/>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7" name="Google Shape;1017;p57"/>
            <p:cNvSpPr txBox="1"/>
            <p:nvPr/>
          </p:nvSpPr>
          <p:spPr>
            <a:xfrm>
              <a:off x="5213752" y="2547796"/>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Temperamental </a:t>
              </a:r>
              <a:endParaRPr sz="2900" b="0" i="0" u="none" strike="noStrike" cap="none" dirty="0">
                <a:solidFill>
                  <a:srgbClr val="000000"/>
                </a:solidFill>
                <a:latin typeface="Arial"/>
                <a:ea typeface="Arial"/>
                <a:cs typeface="Arial"/>
                <a:sym typeface="Arial"/>
              </a:endParaRPr>
            </a:p>
          </p:txBody>
        </p:sp>
        <p:sp>
          <p:nvSpPr>
            <p:cNvPr id="1018" name="Google Shape;1018;p57"/>
            <p:cNvSpPr/>
            <p:nvPr/>
          </p:nvSpPr>
          <p:spPr>
            <a:xfrm>
              <a:off x="4888967" y="3569146"/>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9" name="Google Shape;1019;p57"/>
            <p:cNvSpPr/>
            <p:nvPr/>
          </p:nvSpPr>
          <p:spPr>
            <a:xfrm>
              <a:off x="5213752" y="3342312"/>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0" name="Google Shape;1020;p57"/>
            <p:cNvSpPr txBox="1"/>
            <p:nvPr/>
          </p:nvSpPr>
          <p:spPr>
            <a:xfrm>
              <a:off x="5213752" y="3342312"/>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Situational </a:t>
              </a:r>
              <a:endParaRPr sz="2900" b="0" i="0" u="none" strike="noStrike" cap="none" dirty="0">
                <a:solidFill>
                  <a:srgbClr val="000000"/>
                </a:solidFill>
                <a:latin typeface="Arial"/>
                <a:ea typeface="Arial"/>
                <a:cs typeface="Arial"/>
                <a:sym typeface="Arial"/>
              </a:endParaRPr>
            </a:p>
          </p:txBody>
        </p:sp>
        <p:sp>
          <p:nvSpPr>
            <p:cNvPr id="1021" name="Google Shape;1021;p57"/>
            <p:cNvSpPr/>
            <p:nvPr/>
          </p:nvSpPr>
          <p:spPr>
            <a:xfrm>
              <a:off x="9760744" y="980589"/>
              <a:ext cx="4639787" cy="54585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2" name="Google Shape;1022;p57"/>
            <p:cNvSpPr/>
            <p:nvPr/>
          </p:nvSpPr>
          <p:spPr>
            <a:xfrm>
              <a:off x="9760744" y="1185591"/>
              <a:ext cx="340855" cy="340855"/>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3" name="Google Shape;1023;p57"/>
            <p:cNvSpPr/>
            <p:nvPr/>
          </p:nvSpPr>
          <p:spPr>
            <a:xfrm>
              <a:off x="9760744" y="0"/>
              <a:ext cx="4639787" cy="9805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4" name="Google Shape;1024;p57"/>
            <p:cNvSpPr txBox="1"/>
            <p:nvPr/>
          </p:nvSpPr>
          <p:spPr>
            <a:xfrm>
              <a:off x="9760744" y="0"/>
              <a:ext cx="4639787" cy="980589"/>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Relationship</a:t>
              </a:r>
              <a:endParaRPr dirty="0"/>
            </a:p>
          </p:txBody>
        </p:sp>
        <p:sp>
          <p:nvSpPr>
            <p:cNvPr id="1025" name="Google Shape;1025;p57"/>
            <p:cNvSpPr/>
            <p:nvPr/>
          </p:nvSpPr>
          <p:spPr>
            <a:xfrm>
              <a:off x="9760744" y="1980115"/>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6" name="Google Shape;1026;p57"/>
            <p:cNvSpPr/>
            <p:nvPr/>
          </p:nvSpPr>
          <p:spPr>
            <a:xfrm>
              <a:off x="10085529" y="1753280"/>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7" name="Google Shape;1027;p57"/>
            <p:cNvSpPr txBox="1"/>
            <p:nvPr/>
          </p:nvSpPr>
          <p:spPr>
            <a:xfrm>
              <a:off x="10085529" y="1753280"/>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Parents</a:t>
              </a:r>
              <a:endParaRPr sz="2900" b="0" i="0" u="none" strike="noStrike" cap="none" dirty="0">
                <a:solidFill>
                  <a:srgbClr val="000000"/>
                </a:solidFill>
                <a:latin typeface="Arial"/>
                <a:ea typeface="Arial"/>
                <a:cs typeface="Arial"/>
                <a:sym typeface="Arial"/>
              </a:endParaRPr>
            </a:p>
          </p:txBody>
        </p:sp>
        <p:sp>
          <p:nvSpPr>
            <p:cNvPr id="1028" name="Google Shape;1028;p57"/>
            <p:cNvSpPr/>
            <p:nvPr/>
          </p:nvSpPr>
          <p:spPr>
            <a:xfrm>
              <a:off x="9760744" y="2774630"/>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9" name="Google Shape;1029;p57"/>
            <p:cNvSpPr/>
            <p:nvPr/>
          </p:nvSpPr>
          <p:spPr>
            <a:xfrm>
              <a:off x="10085529" y="2547796"/>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0" name="Google Shape;1030;p57"/>
            <p:cNvSpPr txBox="1"/>
            <p:nvPr/>
          </p:nvSpPr>
          <p:spPr>
            <a:xfrm>
              <a:off x="10085529" y="2547796"/>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Siblings</a:t>
              </a:r>
              <a:endParaRPr sz="2900" b="0" i="0" u="none" strike="noStrike" cap="none" dirty="0">
                <a:solidFill>
                  <a:srgbClr val="000000"/>
                </a:solidFill>
                <a:latin typeface="Arial"/>
                <a:ea typeface="Arial"/>
                <a:cs typeface="Arial"/>
                <a:sym typeface="Arial"/>
              </a:endParaRPr>
            </a:p>
          </p:txBody>
        </p:sp>
        <p:sp>
          <p:nvSpPr>
            <p:cNvPr id="1031" name="Google Shape;1031;p57"/>
            <p:cNvSpPr/>
            <p:nvPr/>
          </p:nvSpPr>
          <p:spPr>
            <a:xfrm>
              <a:off x="9760744" y="3569146"/>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57"/>
            <p:cNvSpPr/>
            <p:nvPr/>
          </p:nvSpPr>
          <p:spPr>
            <a:xfrm>
              <a:off x="10085529" y="3342312"/>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57"/>
            <p:cNvSpPr txBox="1"/>
            <p:nvPr/>
          </p:nvSpPr>
          <p:spPr>
            <a:xfrm>
              <a:off x="10085529" y="3342312"/>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Peers</a:t>
              </a:r>
              <a:endParaRPr sz="2900" b="0" i="0" u="none" strike="noStrike" cap="none" dirty="0">
                <a:solidFill>
                  <a:srgbClr val="000000"/>
                </a:solidFill>
                <a:latin typeface="Arial"/>
                <a:ea typeface="Arial"/>
                <a:cs typeface="Arial"/>
                <a:sym typeface="Arial"/>
              </a:endParaRPr>
            </a:p>
          </p:txBody>
        </p:sp>
        <p:sp>
          <p:nvSpPr>
            <p:cNvPr id="1034" name="Google Shape;1034;p57"/>
            <p:cNvSpPr/>
            <p:nvPr/>
          </p:nvSpPr>
          <p:spPr>
            <a:xfrm>
              <a:off x="9760744" y="4363661"/>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57"/>
            <p:cNvSpPr/>
            <p:nvPr/>
          </p:nvSpPr>
          <p:spPr>
            <a:xfrm>
              <a:off x="10085529" y="4136827"/>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57"/>
            <p:cNvSpPr txBox="1"/>
            <p:nvPr/>
          </p:nvSpPr>
          <p:spPr>
            <a:xfrm>
              <a:off x="10085529" y="4136827"/>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Teachers</a:t>
              </a:r>
              <a:endParaRPr sz="2900" b="0" i="0" u="none" strike="noStrike" cap="none" dirty="0">
                <a:solidFill>
                  <a:srgbClr val="000000"/>
                </a:solidFill>
                <a:latin typeface="Arial"/>
                <a:ea typeface="Arial"/>
                <a:cs typeface="Arial"/>
                <a:sym typeface="Arial"/>
              </a:endParaRPr>
            </a:p>
          </p:txBody>
        </p:sp>
        <p:sp>
          <p:nvSpPr>
            <p:cNvPr id="1037" name="Google Shape;1037;p57"/>
            <p:cNvSpPr/>
            <p:nvPr/>
          </p:nvSpPr>
          <p:spPr>
            <a:xfrm>
              <a:off x="9760744" y="5158177"/>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57"/>
            <p:cNvSpPr/>
            <p:nvPr/>
          </p:nvSpPr>
          <p:spPr>
            <a:xfrm>
              <a:off x="10085529" y="4931343"/>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57"/>
            <p:cNvSpPr txBox="1"/>
            <p:nvPr/>
          </p:nvSpPr>
          <p:spPr>
            <a:xfrm>
              <a:off x="10085529" y="4931343"/>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Authorities </a:t>
              </a:r>
              <a:endParaRPr sz="2900" b="0" i="0" u="none" strike="noStrike" cap="none" dirty="0">
                <a:solidFill>
                  <a:srgbClr val="000000"/>
                </a:solidFill>
                <a:latin typeface="Arial"/>
                <a:ea typeface="Arial"/>
                <a:cs typeface="Arial"/>
                <a:sym typeface="Arial"/>
              </a:endParaRPr>
            </a:p>
          </p:txBody>
        </p:sp>
        <p:sp>
          <p:nvSpPr>
            <p:cNvPr id="1040" name="Google Shape;1040;p57"/>
            <p:cNvSpPr/>
            <p:nvPr/>
          </p:nvSpPr>
          <p:spPr>
            <a:xfrm>
              <a:off x="9760744" y="5952692"/>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1" name="Google Shape;1041;p57"/>
            <p:cNvSpPr/>
            <p:nvPr/>
          </p:nvSpPr>
          <p:spPr>
            <a:xfrm>
              <a:off x="10085529" y="5725858"/>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57"/>
            <p:cNvSpPr txBox="1"/>
            <p:nvPr/>
          </p:nvSpPr>
          <p:spPr>
            <a:xfrm>
              <a:off x="10085529" y="5725858"/>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God</a:t>
              </a:r>
              <a:endParaRPr sz="2900" b="0" i="0" u="none" strike="noStrike" cap="none" dirty="0">
                <a:solidFill>
                  <a:srgbClr val="000000"/>
                </a:solidFill>
                <a:latin typeface="Arial"/>
                <a:ea typeface="Arial"/>
                <a:cs typeface="Arial"/>
                <a:sym typeface="Arial"/>
              </a:endParaRPr>
            </a:p>
          </p:txBody>
        </p:sp>
        <p:sp>
          <p:nvSpPr>
            <p:cNvPr id="1043" name="Google Shape;1043;p57"/>
            <p:cNvSpPr/>
            <p:nvPr/>
          </p:nvSpPr>
          <p:spPr>
            <a:xfrm>
              <a:off x="14632521" y="980589"/>
              <a:ext cx="4639787" cy="54585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57"/>
            <p:cNvSpPr/>
            <p:nvPr/>
          </p:nvSpPr>
          <p:spPr>
            <a:xfrm>
              <a:off x="14632521" y="1185591"/>
              <a:ext cx="340855" cy="340855"/>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57"/>
            <p:cNvSpPr/>
            <p:nvPr/>
          </p:nvSpPr>
          <p:spPr>
            <a:xfrm>
              <a:off x="14632521" y="0"/>
              <a:ext cx="4639787" cy="9805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57"/>
            <p:cNvSpPr txBox="1"/>
            <p:nvPr/>
          </p:nvSpPr>
          <p:spPr>
            <a:xfrm>
              <a:off x="14632521" y="0"/>
              <a:ext cx="4639787" cy="980589"/>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Resources </a:t>
              </a:r>
              <a:endParaRPr dirty="0"/>
            </a:p>
          </p:txBody>
        </p:sp>
        <p:sp>
          <p:nvSpPr>
            <p:cNvPr id="1047" name="Google Shape;1047;p57"/>
            <p:cNvSpPr/>
            <p:nvPr/>
          </p:nvSpPr>
          <p:spPr>
            <a:xfrm>
              <a:off x="14632521" y="1980115"/>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57"/>
            <p:cNvSpPr/>
            <p:nvPr/>
          </p:nvSpPr>
          <p:spPr>
            <a:xfrm>
              <a:off x="14957306" y="1753280"/>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57"/>
            <p:cNvSpPr txBox="1"/>
            <p:nvPr/>
          </p:nvSpPr>
          <p:spPr>
            <a:xfrm>
              <a:off x="14957306" y="1753280"/>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Mentor</a:t>
              </a:r>
              <a:endParaRPr sz="2900" b="0" i="0" u="none" strike="noStrike" cap="none" dirty="0">
                <a:solidFill>
                  <a:srgbClr val="000000"/>
                </a:solidFill>
                <a:latin typeface="Arial"/>
                <a:ea typeface="Arial"/>
                <a:cs typeface="Arial"/>
                <a:sym typeface="Arial"/>
              </a:endParaRPr>
            </a:p>
          </p:txBody>
        </p:sp>
        <p:sp>
          <p:nvSpPr>
            <p:cNvPr id="1050" name="Google Shape;1050;p57"/>
            <p:cNvSpPr/>
            <p:nvPr/>
          </p:nvSpPr>
          <p:spPr>
            <a:xfrm>
              <a:off x="14632521" y="2774630"/>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1" name="Google Shape;1051;p57"/>
            <p:cNvSpPr/>
            <p:nvPr/>
          </p:nvSpPr>
          <p:spPr>
            <a:xfrm>
              <a:off x="14957306" y="2547796"/>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052;p57"/>
            <p:cNvSpPr txBox="1"/>
            <p:nvPr/>
          </p:nvSpPr>
          <p:spPr>
            <a:xfrm>
              <a:off x="14957306" y="2547796"/>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Natural Consequences</a:t>
              </a:r>
              <a:endParaRPr sz="2900" b="0" i="0" u="none" strike="noStrike" cap="none" dirty="0">
                <a:solidFill>
                  <a:srgbClr val="000000"/>
                </a:solidFill>
                <a:latin typeface="Arial"/>
                <a:ea typeface="Arial"/>
                <a:cs typeface="Arial"/>
                <a:sym typeface="Arial"/>
              </a:endParaRPr>
            </a:p>
          </p:txBody>
        </p:sp>
        <p:sp>
          <p:nvSpPr>
            <p:cNvPr id="1053" name="Google Shape;1053;p57"/>
            <p:cNvSpPr/>
            <p:nvPr/>
          </p:nvSpPr>
          <p:spPr>
            <a:xfrm>
              <a:off x="14632521" y="3569146"/>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4" name="Google Shape;1054;p57"/>
            <p:cNvSpPr/>
            <p:nvPr/>
          </p:nvSpPr>
          <p:spPr>
            <a:xfrm>
              <a:off x="14957306" y="3342312"/>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5" name="Google Shape;1055;p57"/>
            <p:cNvSpPr txBox="1"/>
            <p:nvPr/>
          </p:nvSpPr>
          <p:spPr>
            <a:xfrm>
              <a:off x="14957306" y="3342312"/>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Consistent responses</a:t>
              </a:r>
              <a:endParaRPr sz="2900" b="0" i="0" u="none" strike="noStrike" cap="none" dirty="0">
                <a:solidFill>
                  <a:srgbClr val="000000"/>
                </a:solidFill>
                <a:latin typeface="Arial"/>
                <a:ea typeface="Arial"/>
                <a:cs typeface="Arial"/>
                <a:sym typeface="Arial"/>
              </a:endParaRPr>
            </a:p>
          </p:txBody>
        </p:sp>
        <p:sp>
          <p:nvSpPr>
            <p:cNvPr id="1056" name="Google Shape;1056;p57"/>
            <p:cNvSpPr/>
            <p:nvPr/>
          </p:nvSpPr>
          <p:spPr>
            <a:xfrm>
              <a:off x="14632521" y="4363661"/>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1057;p57"/>
            <p:cNvSpPr/>
            <p:nvPr/>
          </p:nvSpPr>
          <p:spPr>
            <a:xfrm>
              <a:off x="14957306" y="4136827"/>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058;p57"/>
            <p:cNvSpPr txBox="1"/>
            <p:nvPr/>
          </p:nvSpPr>
          <p:spPr>
            <a:xfrm>
              <a:off x="14957306" y="4136827"/>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Parent coaching</a:t>
              </a:r>
              <a:endParaRPr sz="2900" b="0" i="0" u="none" strike="noStrike" cap="none" dirty="0">
                <a:solidFill>
                  <a:srgbClr val="000000"/>
                </a:solidFill>
                <a:latin typeface="Arial"/>
                <a:ea typeface="Arial"/>
                <a:cs typeface="Arial"/>
                <a:sym typeface="Arial"/>
              </a:endParaRPr>
            </a:p>
          </p:txBody>
        </p:sp>
        <p:sp>
          <p:nvSpPr>
            <p:cNvPr id="1059" name="Google Shape;1059;p57"/>
            <p:cNvSpPr/>
            <p:nvPr/>
          </p:nvSpPr>
          <p:spPr>
            <a:xfrm>
              <a:off x="14632521" y="5158177"/>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0" name="Google Shape;1060;p57"/>
            <p:cNvSpPr/>
            <p:nvPr/>
          </p:nvSpPr>
          <p:spPr>
            <a:xfrm>
              <a:off x="14957306" y="4931343"/>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061;p57"/>
            <p:cNvSpPr txBox="1"/>
            <p:nvPr/>
          </p:nvSpPr>
          <p:spPr>
            <a:xfrm>
              <a:off x="14957306" y="4931343"/>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School’s plan</a:t>
              </a:r>
              <a:endParaRPr sz="2900" b="0" i="0" u="none" strike="noStrike" cap="none" dirty="0">
                <a:solidFill>
                  <a:srgbClr val="000000"/>
                </a:solidFill>
                <a:latin typeface="Arial"/>
                <a:ea typeface="Arial"/>
                <a:cs typeface="Arial"/>
                <a:sym typeface="Arial"/>
              </a:endParaRPr>
            </a:p>
          </p:txBody>
        </p:sp>
        <p:sp>
          <p:nvSpPr>
            <p:cNvPr id="1062" name="Google Shape;1062;p57"/>
            <p:cNvSpPr/>
            <p:nvPr/>
          </p:nvSpPr>
          <p:spPr>
            <a:xfrm>
              <a:off x="14632521" y="5952692"/>
              <a:ext cx="340847" cy="34084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3" name="Google Shape;1063;p57"/>
            <p:cNvSpPr/>
            <p:nvPr/>
          </p:nvSpPr>
          <p:spPr>
            <a:xfrm>
              <a:off x="14957306" y="5725858"/>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064;p57"/>
            <p:cNvSpPr txBox="1"/>
            <p:nvPr/>
          </p:nvSpPr>
          <p:spPr>
            <a:xfrm>
              <a:off x="14957306" y="5725858"/>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Youth Leaders</a:t>
              </a:r>
              <a:endParaRPr sz="29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61" descr="Called to counsel keynote blanks-02.png"/>
          <p:cNvPicPr preferRelativeResize="0"/>
          <p:nvPr/>
        </p:nvPicPr>
        <p:blipFill rotWithShape="1">
          <a:blip r:embed="rId3">
            <a:alphaModFix/>
          </a:blip>
          <a:srcRect/>
          <a:stretch/>
        </p:blipFill>
        <p:spPr>
          <a:xfrm>
            <a:off x="0" y="-453040"/>
            <a:ext cx="24384000" cy="13716000"/>
          </a:xfrm>
          <a:prstGeom prst="rect">
            <a:avLst/>
          </a:prstGeom>
          <a:noFill/>
          <a:ln>
            <a:noFill/>
          </a:ln>
        </p:spPr>
      </p:pic>
      <p:sp>
        <p:nvSpPr>
          <p:cNvPr id="1077" name="Google Shape;1077;p61"/>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5E5E5E"/>
              </a:buClr>
              <a:buSzPts val="11600"/>
              <a:buFont typeface="Helvetica Neue"/>
              <a:buNone/>
            </a:pPr>
            <a:r>
              <a:rPr lang="en-US" sz="11600" b="1" i="0" u="none" strike="noStrike" cap="none" dirty="0">
                <a:solidFill>
                  <a:srgbClr val="5E5E5E"/>
                </a:solidFill>
                <a:latin typeface="Helvetica Neue"/>
                <a:ea typeface="Helvetica Neue"/>
                <a:cs typeface="Helvetica Neue"/>
                <a:sym typeface="Helvetica Neue"/>
              </a:rPr>
              <a:t>Contemporary Issues </a:t>
            </a:r>
            <a:endParaRPr sz="8500" b="1" i="0" u="none" strike="noStrike" cap="none" dirty="0">
              <a:solidFill>
                <a:srgbClr val="5E5E5E"/>
              </a:solidFill>
              <a:latin typeface="Helvetica Neue"/>
              <a:ea typeface="Helvetica Neue"/>
              <a:cs typeface="Helvetica Neue"/>
              <a:sym typeface="Helvetica Neue"/>
            </a:endParaRPr>
          </a:p>
        </p:txBody>
      </p:sp>
      <p:sp>
        <p:nvSpPr>
          <p:cNvPr id="1078" name="Google Shape;1078;p61"/>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E8351A"/>
              </a:buClr>
              <a:buSzPts val="5500"/>
              <a:buFont typeface="Helvetica Neue Light"/>
              <a:buNone/>
            </a:pPr>
            <a:r>
              <a:rPr lang="en-US" sz="5500" b="0" i="0" u="none" strike="noStrike" cap="none" dirty="0">
                <a:solidFill>
                  <a:srgbClr val="E8351A"/>
                </a:solidFill>
                <a:latin typeface="Helvetica Neue Light"/>
                <a:ea typeface="Helvetica Neue Light"/>
                <a:cs typeface="Helvetica Neue Light"/>
                <a:sym typeface="Helvetica Neue Light"/>
              </a:rPr>
              <a:t>In Counseling Teens</a:t>
            </a:r>
            <a:endParaRPr sz="6400" b="0" i="0" u="none" strike="noStrike" cap="none" dirty="0">
              <a:solidFill>
                <a:srgbClr val="000000"/>
              </a:solidFill>
              <a:latin typeface="Helvetica Neue"/>
              <a:ea typeface="Helvetica Neue"/>
              <a:cs typeface="Helvetica Neue"/>
              <a:sym typeface="Helvetica Neue"/>
            </a:endParaRPr>
          </a:p>
        </p:txBody>
      </p:sp>
      <p:cxnSp>
        <p:nvCxnSpPr>
          <p:cNvPr id="1079" name="Google Shape;1079;p61"/>
          <p:cNvCxnSpPr/>
          <p:nvPr/>
        </p:nvCxnSpPr>
        <p:spPr>
          <a:xfrm>
            <a:off x="1307866" y="5373348"/>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1080" name="Google Shape;1080;p61"/>
          <p:cNvCxnSpPr/>
          <p:nvPr/>
        </p:nvCxnSpPr>
        <p:spPr>
          <a:xfrm>
            <a:off x="1231785" y="8340790"/>
            <a:ext cx="13459723" cy="1"/>
          </a:xfrm>
          <a:prstGeom prst="straightConnector1">
            <a:avLst/>
          </a:prstGeom>
          <a:noFill/>
          <a:ln w="25400" cap="flat" cmpd="sng">
            <a:solidFill>
              <a:srgbClr val="E8351A"/>
            </a:solidFill>
            <a:prstDash val="solid"/>
            <a:miter lim="400000"/>
            <a:headEnd type="none" w="sm" len="sm"/>
            <a:tailEnd type="none" w="sm" len="sm"/>
          </a:ln>
        </p:spPr>
      </p:cxnSp>
      <p:pic>
        <p:nvPicPr>
          <p:cNvPr id="1081" name="Google Shape;1081;p61"/>
          <p:cNvPicPr preferRelativeResize="0"/>
          <p:nvPr/>
        </p:nvPicPr>
        <p:blipFill rotWithShape="1">
          <a:blip r:embed="rId4">
            <a:alphaModFix/>
          </a:blip>
          <a:srcRect/>
          <a:stretch/>
        </p:blipFill>
        <p:spPr>
          <a:xfrm>
            <a:off x="19509710" y="11433305"/>
            <a:ext cx="2182912" cy="149009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62"/>
          <p:cNvSpPr txBox="1">
            <a:spLocks noGrp="1"/>
          </p:cNvSpPr>
          <p:nvPr>
            <p:ph type="title"/>
          </p:nvPr>
        </p:nvSpPr>
        <p:spPr>
          <a:xfrm>
            <a:off x="1206499" y="1159613"/>
            <a:ext cx="19750560" cy="1482428"/>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8500"/>
              <a:buFont typeface="Helvetica Neue"/>
              <a:buNone/>
            </a:pPr>
            <a:r>
              <a:rPr lang="en-US" sz="9600" dirty="0"/>
              <a:t>Self-destructive </a:t>
            </a:r>
            <a:r>
              <a:rPr lang="en-US" sz="4400" dirty="0"/>
              <a:t>(self-harm, suicide, escapism)</a:t>
            </a:r>
            <a:endParaRPr sz="9000" dirty="0"/>
          </a:p>
        </p:txBody>
      </p:sp>
      <p:cxnSp>
        <p:nvCxnSpPr>
          <p:cNvPr id="1087" name="Google Shape;1087;p62"/>
          <p:cNvCxnSpPr/>
          <p:nvPr/>
        </p:nvCxnSpPr>
        <p:spPr>
          <a:xfrm>
            <a:off x="1307866" y="941622"/>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1088" name="Google Shape;1088;p62"/>
          <p:cNvCxnSpPr/>
          <p:nvPr/>
        </p:nvCxnSpPr>
        <p:spPr>
          <a:xfrm>
            <a:off x="956216" y="2996072"/>
            <a:ext cx="10415310" cy="1"/>
          </a:xfrm>
          <a:prstGeom prst="straightConnector1">
            <a:avLst/>
          </a:prstGeom>
          <a:noFill/>
          <a:ln w="25400" cap="flat" cmpd="sng">
            <a:solidFill>
              <a:srgbClr val="E8351A"/>
            </a:solidFill>
            <a:prstDash val="solid"/>
            <a:miter lim="400000"/>
            <a:headEnd type="none" w="sm" len="sm"/>
            <a:tailEnd type="none" w="sm" len="sm"/>
          </a:ln>
        </p:spPr>
      </p:cxnSp>
      <p:pic>
        <p:nvPicPr>
          <p:cNvPr id="1089" name="Google Shape;1089;p62"/>
          <p:cNvPicPr preferRelativeResize="0"/>
          <p:nvPr/>
        </p:nvPicPr>
        <p:blipFill rotWithShape="1">
          <a:blip r:embed="rId3">
            <a:alphaModFix/>
          </a:blip>
          <a:srcRect/>
          <a:stretch/>
        </p:blipFill>
        <p:spPr>
          <a:xfrm>
            <a:off x="21192939" y="11659331"/>
            <a:ext cx="2182912" cy="1490092"/>
          </a:xfrm>
          <a:prstGeom prst="rect">
            <a:avLst/>
          </a:prstGeom>
          <a:noFill/>
          <a:ln>
            <a:noFill/>
          </a:ln>
        </p:spPr>
      </p:pic>
      <p:sp>
        <p:nvSpPr>
          <p:cNvPr id="1090" name="Google Shape;1090;p62"/>
          <p:cNvSpPr txBox="1"/>
          <p:nvPr/>
        </p:nvSpPr>
        <p:spPr>
          <a:xfrm>
            <a:off x="7775797" y="7098985"/>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Need to punish self</a:t>
            </a:r>
            <a:endParaRPr sz="2900" dirty="0"/>
          </a:p>
        </p:txBody>
      </p:sp>
      <p:sp>
        <p:nvSpPr>
          <p:cNvPr id="1091" name="Google Shape;1091;p62"/>
          <p:cNvSpPr txBox="1"/>
          <p:nvPr/>
        </p:nvSpPr>
        <p:spPr>
          <a:xfrm>
            <a:off x="7775797" y="7893385"/>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Need to be in control</a:t>
            </a:r>
            <a:endParaRPr sz="2900" dirty="0"/>
          </a:p>
        </p:txBody>
      </p:sp>
      <p:sp>
        <p:nvSpPr>
          <p:cNvPr id="1092" name="Google Shape;1092;p62"/>
          <p:cNvSpPr txBox="1"/>
          <p:nvPr/>
        </p:nvSpPr>
        <p:spPr>
          <a:xfrm>
            <a:off x="3113745" y="7098985"/>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Suicidal ideation</a:t>
            </a:r>
            <a:endParaRPr sz="2900" dirty="0"/>
          </a:p>
        </p:txBody>
      </p:sp>
      <p:sp>
        <p:nvSpPr>
          <p:cNvPr id="1093" name="Google Shape;1093;p62"/>
          <p:cNvSpPr txBox="1"/>
          <p:nvPr/>
        </p:nvSpPr>
        <p:spPr>
          <a:xfrm>
            <a:off x="7775797" y="8543085"/>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Escapism</a:t>
            </a:r>
            <a:endParaRPr sz="2900" dirty="0"/>
          </a:p>
        </p:txBody>
      </p:sp>
      <p:sp>
        <p:nvSpPr>
          <p:cNvPr id="1094" name="Google Shape;1094;p62"/>
          <p:cNvSpPr txBox="1"/>
          <p:nvPr/>
        </p:nvSpPr>
        <p:spPr>
          <a:xfrm>
            <a:off x="7775797" y="9279235"/>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Depression</a:t>
            </a:r>
            <a:endParaRPr sz="2900" dirty="0"/>
          </a:p>
        </p:txBody>
      </p:sp>
      <p:sp>
        <p:nvSpPr>
          <p:cNvPr id="1095" name="Google Shape;1095;p62"/>
          <p:cNvSpPr txBox="1"/>
          <p:nvPr/>
        </p:nvSpPr>
        <p:spPr>
          <a:xfrm>
            <a:off x="7775797" y="10001298"/>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Guilt</a:t>
            </a:r>
            <a:endParaRPr sz="2900" dirty="0"/>
          </a:p>
        </p:txBody>
      </p:sp>
      <p:sp>
        <p:nvSpPr>
          <p:cNvPr id="1096" name="Google Shape;1096;p62"/>
          <p:cNvSpPr txBox="1"/>
          <p:nvPr/>
        </p:nvSpPr>
        <p:spPr>
          <a:xfrm>
            <a:off x="7775797" y="10795710"/>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Shame</a:t>
            </a:r>
            <a:endParaRPr sz="2900" dirty="0"/>
          </a:p>
        </p:txBody>
      </p:sp>
      <p:sp>
        <p:nvSpPr>
          <p:cNvPr id="1097" name="Google Shape;1097;p62"/>
          <p:cNvSpPr txBox="1"/>
          <p:nvPr/>
        </p:nvSpPr>
        <p:spPr>
          <a:xfrm>
            <a:off x="7775797" y="11459510"/>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Wrong view of body</a:t>
            </a:r>
            <a:endParaRPr sz="2900" dirty="0"/>
          </a:p>
        </p:txBody>
      </p:sp>
      <p:grpSp>
        <p:nvGrpSpPr>
          <p:cNvPr id="1098" name="Google Shape;1098;p62"/>
          <p:cNvGrpSpPr/>
          <p:nvPr/>
        </p:nvGrpSpPr>
        <p:grpSpPr>
          <a:xfrm>
            <a:off x="2846285" y="2996073"/>
            <a:ext cx="19255131" cy="8109289"/>
            <a:chOff x="17190" y="0"/>
            <a:chExt cx="19255131" cy="8109289"/>
          </a:xfrm>
        </p:grpSpPr>
        <p:sp>
          <p:nvSpPr>
            <p:cNvPr id="1099" name="Google Shape;1099;p62"/>
            <p:cNvSpPr/>
            <p:nvPr/>
          </p:nvSpPr>
          <p:spPr>
            <a:xfrm>
              <a:off x="17190" y="980589"/>
              <a:ext cx="4639800" cy="546000"/>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300" dirty="0"/>
                <a:t>l</a:t>
              </a:r>
              <a:r>
                <a:rPr lang="en-US" sz="3200" dirty="0"/>
                <a:t>    Infection</a:t>
              </a:r>
              <a:endParaRPr sz="3200" dirty="0"/>
            </a:p>
          </p:txBody>
        </p:sp>
        <p:sp>
          <p:nvSpPr>
            <p:cNvPr id="1100" name="Google Shape;1100;p62"/>
            <p:cNvSpPr/>
            <p:nvPr/>
          </p:nvSpPr>
          <p:spPr>
            <a:xfrm>
              <a:off x="17190" y="1185591"/>
              <a:ext cx="340800" cy="340800"/>
            </a:xfrm>
            <a:prstGeom prst="rect">
              <a:avLst/>
            </a:prstGeom>
            <a:solidFill>
              <a:schemeClr val="lt1">
                <a:alpha val="89800"/>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1" name="Google Shape;1101;p62"/>
            <p:cNvSpPr/>
            <p:nvPr/>
          </p:nvSpPr>
          <p:spPr>
            <a:xfrm>
              <a:off x="17190" y="0"/>
              <a:ext cx="4639800" cy="98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2" name="Google Shape;1102;p62"/>
            <p:cNvSpPr txBox="1"/>
            <p:nvPr/>
          </p:nvSpPr>
          <p:spPr>
            <a:xfrm>
              <a:off x="17190" y="0"/>
              <a:ext cx="4639800" cy="980700"/>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Risk</a:t>
              </a:r>
              <a:endParaRPr dirty="0"/>
            </a:p>
          </p:txBody>
        </p:sp>
        <p:sp>
          <p:nvSpPr>
            <p:cNvPr id="1103" name="Google Shape;1103;p62"/>
            <p:cNvSpPr/>
            <p:nvPr/>
          </p:nvSpPr>
          <p:spPr>
            <a:xfrm>
              <a:off x="17190" y="1980115"/>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4" name="Google Shape;1104;p62"/>
            <p:cNvSpPr/>
            <p:nvPr/>
          </p:nvSpPr>
          <p:spPr>
            <a:xfrm>
              <a:off x="341975" y="1753280"/>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5" name="Google Shape;1105;p62"/>
            <p:cNvSpPr txBox="1"/>
            <p:nvPr/>
          </p:nvSpPr>
          <p:spPr>
            <a:xfrm>
              <a:off x="341975" y="1753280"/>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Permanent scarring</a:t>
              </a:r>
              <a:endParaRPr sz="2900" b="0" i="0" u="none" strike="noStrike" cap="none" dirty="0">
                <a:solidFill>
                  <a:srgbClr val="000000"/>
                </a:solidFill>
                <a:latin typeface="Arial"/>
                <a:ea typeface="Arial"/>
                <a:cs typeface="Arial"/>
                <a:sym typeface="Arial"/>
              </a:endParaRPr>
            </a:p>
          </p:txBody>
        </p:sp>
        <p:sp>
          <p:nvSpPr>
            <p:cNvPr id="1106" name="Google Shape;1106;p62"/>
            <p:cNvSpPr/>
            <p:nvPr/>
          </p:nvSpPr>
          <p:spPr>
            <a:xfrm>
              <a:off x="17190" y="2774630"/>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7" name="Google Shape;1107;p62"/>
            <p:cNvSpPr/>
            <p:nvPr/>
          </p:nvSpPr>
          <p:spPr>
            <a:xfrm>
              <a:off x="341975" y="2547796"/>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8" name="Google Shape;1108;p62"/>
            <p:cNvSpPr txBox="1"/>
            <p:nvPr/>
          </p:nvSpPr>
          <p:spPr>
            <a:xfrm>
              <a:off x="341975" y="2547796"/>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Becoming addictive</a:t>
              </a:r>
              <a:endParaRPr sz="2900" b="0" i="0" u="none" strike="noStrike" cap="none" dirty="0">
                <a:solidFill>
                  <a:srgbClr val="000000"/>
                </a:solidFill>
                <a:latin typeface="Arial"/>
                <a:ea typeface="Arial"/>
                <a:cs typeface="Arial"/>
                <a:sym typeface="Arial"/>
              </a:endParaRPr>
            </a:p>
          </p:txBody>
        </p:sp>
        <p:sp>
          <p:nvSpPr>
            <p:cNvPr id="1109" name="Google Shape;1109;p62"/>
            <p:cNvSpPr/>
            <p:nvPr/>
          </p:nvSpPr>
          <p:spPr>
            <a:xfrm>
              <a:off x="17190" y="3569146"/>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0" name="Google Shape;1110;p62"/>
            <p:cNvSpPr/>
            <p:nvPr/>
          </p:nvSpPr>
          <p:spPr>
            <a:xfrm>
              <a:off x="341975" y="3342312"/>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1" name="Google Shape;1111;p62"/>
            <p:cNvSpPr txBox="1"/>
            <p:nvPr/>
          </p:nvSpPr>
          <p:spPr>
            <a:xfrm>
              <a:off x="341975" y="3342312"/>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dirty="0">
                  <a:solidFill>
                    <a:srgbClr val="000000"/>
                  </a:solidFill>
                  <a:latin typeface="Arial"/>
                  <a:ea typeface="Arial"/>
                  <a:cs typeface="Arial"/>
                  <a:sym typeface="Arial"/>
                </a:rPr>
                <a:t>Isolation </a:t>
              </a:r>
              <a:endParaRPr sz="2900" dirty="0"/>
            </a:p>
          </p:txBody>
        </p:sp>
        <p:sp>
          <p:nvSpPr>
            <p:cNvPr id="1112" name="Google Shape;1112;p62"/>
            <p:cNvSpPr/>
            <p:nvPr/>
          </p:nvSpPr>
          <p:spPr>
            <a:xfrm>
              <a:off x="4888967" y="980589"/>
              <a:ext cx="4639800" cy="546000"/>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600" dirty="0"/>
                <a:t>   </a:t>
              </a:r>
              <a:r>
                <a:rPr lang="en-US" sz="2900" dirty="0"/>
                <a:t>  Seeking attention</a:t>
              </a:r>
              <a:endParaRPr sz="2900" dirty="0"/>
            </a:p>
          </p:txBody>
        </p:sp>
        <p:sp>
          <p:nvSpPr>
            <p:cNvPr id="1113" name="Google Shape;1113;p62"/>
            <p:cNvSpPr/>
            <p:nvPr/>
          </p:nvSpPr>
          <p:spPr>
            <a:xfrm>
              <a:off x="4888967" y="1185591"/>
              <a:ext cx="340800" cy="340800"/>
            </a:xfrm>
            <a:prstGeom prst="rect">
              <a:avLst/>
            </a:prstGeom>
            <a:solidFill>
              <a:schemeClr val="lt1">
                <a:alpha val="89800"/>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4" name="Google Shape;1114;p62"/>
            <p:cNvSpPr/>
            <p:nvPr/>
          </p:nvSpPr>
          <p:spPr>
            <a:xfrm>
              <a:off x="4888967" y="0"/>
              <a:ext cx="4639800" cy="98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5" name="Google Shape;1115;p62"/>
            <p:cNvSpPr txBox="1"/>
            <p:nvPr/>
          </p:nvSpPr>
          <p:spPr>
            <a:xfrm>
              <a:off x="4888967" y="0"/>
              <a:ext cx="4639800" cy="980700"/>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Root</a:t>
              </a:r>
              <a:endParaRPr dirty="0"/>
            </a:p>
          </p:txBody>
        </p:sp>
        <p:sp>
          <p:nvSpPr>
            <p:cNvPr id="1116" name="Google Shape;1116;p62"/>
            <p:cNvSpPr/>
            <p:nvPr/>
          </p:nvSpPr>
          <p:spPr>
            <a:xfrm>
              <a:off x="4888967" y="1980115"/>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7" name="Google Shape;1117;p62"/>
            <p:cNvSpPr/>
            <p:nvPr/>
          </p:nvSpPr>
          <p:spPr>
            <a:xfrm>
              <a:off x="5213752" y="1753280"/>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8" name="Google Shape;1118;p62"/>
            <p:cNvSpPr txBox="1"/>
            <p:nvPr/>
          </p:nvSpPr>
          <p:spPr>
            <a:xfrm>
              <a:off x="5213752" y="1753280"/>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Temporary relief</a:t>
              </a:r>
              <a:endParaRPr sz="2900" b="0" i="0" u="none" strike="noStrike" cap="none" dirty="0">
                <a:solidFill>
                  <a:srgbClr val="000000"/>
                </a:solidFill>
                <a:latin typeface="Arial"/>
                <a:ea typeface="Arial"/>
                <a:cs typeface="Arial"/>
                <a:sym typeface="Arial"/>
              </a:endParaRPr>
            </a:p>
          </p:txBody>
        </p:sp>
        <p:sp>
          <p:nvSpPr>
            <p:cNvPr id="1119" name="Google Shape;1119;p62"/>
            <p:cNvSpPr/>
            <p:nvPr/>
          </p:nvSpPr>
          <p:spPr>
            <a:xfrm>
              <a:off x="4888967" y="2774630"/>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0" name="Google Shape;1120;p62"/>
            <p:cNvSpPr/>
            <p:nvPr/>
          </p:nvSpPr>
          <p:spPr>
            <a:xfrm>
              <a:off x="5213752" y="2547796"/>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1" name="Google Shape;1121;p62"/>
            <p:cNvSpPr txBox="1"/>
            <p:nvPr/>
          </p:nvSpPr>
          <p:spPr>
            <a:xfrm>
              <a:off x="5213752" y="2547796"/>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Numbing pain of trauma</a:t>
              </a:r>
              <a:endParaRPr sz="2900" b="0" i="0" u="none" strike="noStrike" cap="none" dirty="0">
                <a:solidFill>
                  <a:srgbClr val="000000"/>
                </a:solidFill>
                <a:latin typeface="Arial"/>
                <a:ea typeface="Arial"/>
                <a:cs typeface="Arial"/>
                <a:sym typeface="Arial"/>
              </a:endParaRPr>
            </a:p>
          </p:txBody>
        </p:sp>
        <p:sp>
          <p:nvSpPr>
            <p:cNvPr id="1122" name="Google Shape;1122;p62"/>
            <p:cNvSpPr/>
            <p:nvPr/>
          </p:nvSpPr>
          <p:spPr>
            <a:xfrm>
              <a:off x="4888967" y="3569146"/>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3" name="Google Shape;1123;p62"/>
            <p:cNvSpPr/>
            <p:nvPr/>
          </p:nvSpPr>
          <p:spPr>
            <a:xfrm>
              <a:off x="5213752" y="3342312"/>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4" name="Google Shape;1124;p62"/>
            <p:cNvSpPr txBox="1"/>
            <p:nvPr/>
          </p:nvSpPr>
          <p:spPr>
            <a:xfrm>
              <a:off x="5213752" y="3342312"/>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dirty="0">
                  <a:solidFill>
                    <a:srgbClr val="000000"/>
                  </a:solidFill>
                  <a:latin typeface="Arial"/>
                  <a:ea typeface="Arial"/>
                  <a:cs typeface="Arial"/>
                  <a:sym typeface="Arial"/>
                </a:rPr>
                <a:t>Entitlement </a:t>
              </a:r>
              <a:endParaRPr sz="2900" dirty="0"/>
            </a:p>
          </p:txBody>
        </p:sp>
        <p:sp>
          <p:nvSpPr>
            <p:cNvPr id="1125" name="Google Shape;1125;p62"/>
            <p:cNvSpPr/>
            <p:nvPr/>
          </p:nvSpPr>
          <p:spPr>
            <a:xfrm>
              <a:off x="9760744" y="980589"/>
              <a:ext cx="4639800" cy="546000"/>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    School partnership</a:t>
              </a:r>
              <a:endParaRPr sz="2800" dirty="0"/>
            </a:p>
          </p:txBody>
        </p:sp>
        <p:sp>
          <p:nvSpPr>
            <p:cNvPr id="1126" name="Google Shape;1126;p62"/>
            <p:cNvSpPr/>
            <p:nvPr/>
          </p:nvSpPr>
          <p:spPr>
            <a:xfrm>
              <a:off x="9760744" y="1185591"/>
              <a:ext cx="340800" cy="340800"/>
            </a:xfrm>
            <a:prstGeom prst="rect">
              <a:avLst/>
            </a:prstGeom>
            <a:solidFill>
              <a:schemeClr val="lt1">
                <a:alpha val="89800"/>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7" name="Google Shape;1127;p62"/>
            <p:cNvSpPr/>
            <p:nvPr/>
          </p:nvSpPr>
          <p:spPr>
            <a:xfrm>
              <a:off x="9760744" y="0"/>
              <a:ext cx="4639800" cy="98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8" name="Google Shape;1128;p62"/>
            <p:cNvSpPr txBox="1"/>
            <p:nvPr/>
          </p:nvSpPr>
          <p:spPr>
            <a:xfrm>
              <a:off x="9760744" y="0"/>
              <a:ext cx="4639800" cy="980700"/>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Relationship</a:t>
              </a:r>
              <a:endParaRPr dirty="0"/>
            </a:p>
          </p:txBody>
        </p:sp>
        <p:sp>
          <p:nvSpPr>
            <p:cNvPr id="1129" name="Google Shape;1129;p62"/>
            <p:cNvSpPr/>
            <p:nvPr/>
          </p:nvSpPr>
          <p:spPr>
            <a:xfrm>
              <a:off x="9760744" y="1980115"/>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0" name="Google Shape;1130;p62"/>
            <p:cNvSpPr/>
            <p:nvPr/>
          </p:nvSpPr>
          <p:spPr>
            <a:xfrm>
              <a:off x="10085529" y="1753280"/>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1" name="Google Shape;1131;p62"/>
            <p:cNvSpPr txBox="1"/>
            <p:nvPr/>
          </p:nvSpPr>
          <p:spPr>
            <a:xfrm>
              <a:off x="10085529" y="1753280"/>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Loneliness </a:t>
              </a:r>
              <a:endParaRPr sz="2900" b="0" i="0" u="none" strike="noStrike" cap="none" dirty="0">
                <a:solidFill>
                  <a:srgbClr val="000000"/>
                </a:solidFill>
                <a:latin typeface="Arial"/>
                <a:ea typeface="Arial"/>
                <a:cs typeface="Arial"/>
                <a:sym typeface="Arial"/>
              </a:endParaRPr>
            </a:p>
          </p:txBody>
        </p:sp>
        <p:sp>
          <p:nvSpPr>
            <p:cNvPr id="1132" name="Google Shape;1132;p62"/>
            <p:cNvSpPr/>
            <p:nvPr/>
          </p:nvSpPr>
          <p:spPr>
            <a:xfrm>
              <a:off x="9760744" y="2774630"/>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3" name="Google Shape;1133;p62"/>
            <p:cNvSpPr/>
            <p:nvPr/>
          </p:nvSpPr>
          <p:spPr>
            <a:xfrm>
              <a:off x="10085529" y="2547796"/>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4" name="Google Shape;1134;p62"/>
            <p:cNvSpPr txBox="1"/>
            <p:nvPr/>
          </p:nvSpPr>
          <p:spPr>
            <a:xfrm>
              <a:off x="10085529" y="2547796"/>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Safe person for accountability</a:t>
              </a:r>
              <a:endParaRPr sz="2900" b="0" i="0" u="none" strike="noStrike" cap="none" dirty="0">
                <a:solidFill>
                  <a:srgbClr val="000000"/>
                </a:solidFill>
                <a:latin typeface="Arial"/>
                <a:ea typeface="Arial"/>
                <a:cs typeface="Arial"/>
                <a:sym typeface="Arial"/>
              </a:endParaRPr>
            </a:p>
          </p:txBody>
        </p:sp>
        <p:sp>
          <p:nvSpPr>
            <p:cNvPr id="1135" name="Google Shape;1135;p62"/>
            <p:cNvSpPr/>
            <p:nvPr/>
          </p:nvSpPr>
          <p:spPr>
            <a:xfrm>
              <a:off x="9760744" y="3569146"/>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6" name="Google Shape;1136;p62"/>
            <p:cNvSpPr/>
            <p:nvPr/>
          </p:nvSpPr>
          <p:spPr>
            <a:xfrm>
              <a:off x="10085529" y="3342312"/>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7" name="Google Shape;1137;p62"/>
            <p:cNvSpPr txBox="1"/>
            <p:nvPr/>
          </p:nvSpPr>
          <p:spPr>
            <a:xfrm>
              <a:off x="10085529" y="3342312"/>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Dishonesty</a:t>
              </a:r>
              <a:endParaRPr sz="2900" b="0" i="0" u="none" strike="noStrike" cap="none" dirty="0">
                <a:solidFill>
                  <a:srgbClr val="000000"/>
                </a:solidFill>
                <a:latin typeface="Arial"/>
                <a:ea typeface="Arial"/>
                <a:cs typeface="Arial"/>
                <a:sym typeface="Arial"/>
              </a:endParaRPr>
            </a:p>
          </p:txBody>
        </p:sp>
        <p:sp>
          <p:nvSpPr>
            <p:cNvPr id="1138" name="Google Shape;1138;p62"/>
            <p:cNvSpPr/>
            <p:nvPr/>
          </p:nvSpPr>
          <p:spPr>
            <a:xfrm>
              <a:off x="9760744" y="4363661"/>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9" name="Google Shape;1139;p62"/>
            <p:cNvSpPr/>
            <p:nvPr/>
          </p:nvSpPr>
          <p:spPr>
            <a:xfrm>
              <a:off x="10085529" y="4136827"/>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0" name="Google Shape;1140;p62"/>
            <p:cNvSpPr txBox="1"/>
            <p:nvPr/>
          </p:nvSpPr>
          <p:spPr>
            <a:xfrm>
              <a:off x="10085529" y="4136827"/>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Isolation</a:t>
              </a:r>
              <a:endParaRPr sz="2900" b="0" i="0" u="none" strike="noStrike" cap="none" dirty="0">
                <a:solidFill>
                  <a:srgbClr val="000000"/>
                </a:solidFill>
                <a:latin typeface="Arial"/>
                <a:ea typeface="Arial"/>
                <a:cs typeface="Arial"/>
                <a:sym typeface="Arial"/>
              </a:endParaRPr>
            </a:p>
          </p:txBody>
        </p:sp>
        <p:sp>
          <p:nvSpPr>
            <p:cNvPr id="1141" name="Google Shape;1141;p62"/>
            <p:cNvSpPr/>
            <p:nvPr/>
          </p:nvSpPr>
          <p:spPr>
            <a:xfrm>
              <a:off x="9760744" y="5158177"/>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2" name="Google Shape;1142;p62"/>
            <p:cNvSpPr/>
            <p:nvPr/>
          </p:nvSpPr>
          <p:spPr>
            <a:xfrm>
              <a:off x="10085529" y="4931343"/>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3" name="Google Shape;1143;p62"/>
            <p:cNvSpPr txBox="1"/>
            <p:nvPr/>
          </p:nvSpPr>
          <p:spPr>
            <a:xfrm>
              <a:off x="10085529" y="4931343"/>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sp>
          <p:nvSpPr>
            <p:cNvPr id="1144" name="Google Shape;1144;p62"/>
            <p:cNvSpPr/>
            <p:nvPr/>
          </p:nvSpPr>
          <p:spPr>
            <a:xfrm>
              <a:off x="9760744" y="5952692"/>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5" name="Google Shape;1145;p62"/>
            <p:cNvSpPr/>
            <p:nvPr/>
          </p:nvSpPr>
          <p:spPr>
            <a:xfrm>
              <a:off x="10085529" y="5725858"/>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6" name="Google Shape;1146;p62"/>
            <p:cNvSpPr txBox="1"/>
            <p:nvPr/>
          </p:nvSpPr>
          <p:spPr>
            <a:xfrm>
              <a:off x="10085529" y="5725858"/>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sp>
          <p:nvSpPr>
            <p:cNvPr id="1147" name="Google Shape;1147;p62"/>
            <p:cNvSpPr/>
            <p:nvPr/>
          </p:nvSpPr>
          <p:spPr>
            <a:xfrm>
              <a:off x="9760744" y="6747208"/>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8" name="Google Shape;1148;p62"/>
            <p:cNvSpPr/>
            <p:nvPr/>
          </p:nvSpPr>
          <p:spPr>
            <a:xfrm>
              <a:off x="10085529" y="6520374"/>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9" name="Google Shape;1149;p62"/>
            <p:cNvSpPr txBox="1"/>
            <p:nvPr/>
          </p:nvSpPr>
          <p:spPr>
            <a:xfrm>
              <a:off x="10085529" y="6520374"/>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sp>
          <p:nvSpPr>
            <p:cNvPr id="1150" name="Google Shape;1150;p62"/>
            <p:cNvSpPr/>
            <p:nvPr/>
          </p:nvSpPr>
          <p:spPr>
            <a:xfrm>
              <a:off x="14632521" y="980589"/>
              <a:ext cx="4639800" cy="546000"/>
            </a:xfrm>
            <a:prstGeom prst="rect">
              <a:avLst/>
            </a:prstGeom>
            <a:solidFill>
              <a:srgbClr val="FF634D"/>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2900"/>
                <a:buFont typeface="Arial"/>
                <a:buNone/>
              </a:pPr>
              <a:r>
                <a:rPr lang="en-US" sz="2900" dirty="0">
                  <a:solidFill>
                    <a:schemeClr val="dk1"/>
                  </a:solidFill>
                </a:rPr>
                <a:t>    Safety plan</a:t>
              </a:r>
              <a:endParaRPr dirty="0"/>
            </a:p>
          </p:txBody>
        </p:sp>
        <p:sp>
          <p:nvSpPr>
            <p:cNvPr id="1151" name="Google Shape;1151;p62"/>
            <p:cNvSpPr/>
            <p:nvPr/>
          </p:nvSpPr>
          <p:spPr>
            <a:xfrm>
              <a:off x="14632521" y="1185591"/>
              <a:ext cx="340800" cy="340800"/>
            </a:xfrm>
            <a:prstGeom prst="rect">
              <a:avLst/>
            </a:prstGeom>
            <a:solidFill>
              <a:schemeClr val="lt1">
                <a:alpha val="89800"/>
              </a:schemeClr>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2" name="Google Shape;1152;p62"/>
            <p:cNvSpPr/>
            <p:nvPr/>
          </p:nvSpPr>
          <p:spPr>
            <a:xfrm>
              <a:off x="14632521" y="0"/>
              <a:ext cx="4639800" cy="98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3" name="Google Shape;1153;p62"/>
            <p:cNvSpPr txBox="1"/>
            <p:nvPr/>
          </p:nvSpPr>
          <p:spPr>
            <a:xfrm>
              <a:off x="14632521" y="0"/>
              <a:ext cx="4639800" cy="980700"/>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Resources</a:t>
              </a:r>
              <a:endParaRPr dirty="0"/>
            </a:p>
          </p:txBody>
        </p:sp>
        <p:sp>
          <p:nvSpPr>
            <p:cNvPr id="1154" name="Google Shape;1154;p62"/>
            <p:cNvSpPr/>
            <p:nvPr/>
          </p:nvSpPr>
          <p:spPr>
            <a:xfrm>
              <a:off x="14632521" y="1980115"/>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1155;p62"/>
            <p:cNvSpPr/>
            <p:nvPr/>
          </p:nvSpPr>
          <p:spPr>
            <a:xfrm>
              <a:off x="14957306" y="1753280"/>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62"/>
            <p:cNvSpPr txBox="1"/>
            <p:nvPr/>
          </p:nvSpPr>
          <p:spPr>
            <a:xfrm>
              <a:off x="14957306" y="1753280"/>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Open space to talk</a:t>
              </a:r>
              <a:endParaRPr sz="2900" b="0" i="0" u="none" strike="noStrike" cap="none" dirty="0">
                <a:solidFill>
                  <a:srgbClr val="000000"/>
                </a:solidFill>
                <a:latin typeface="Arial"/>
                <a:ea typeface="Arial"/>
                <a:cs typeface="Arial"/>
                <a:sym typeface="Arial"/>
              </a:endParaRPr>
            </a:p>
          </p:txBody>
        </p:sp>
        <p:sp>
          <p:nvSpPr>
            <p:cNvPr id="1157" name="Google Shape;1157;p62"/>
            <p:cNvSpPr/>
            <p:nvPr/>
          </p:nvSpPr>
          <p:spPr>
            <a:xfrm>
              <a:off x="14632521" y="2774630"/>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8" name="Google Shape;1158;p62"/>
            <p:cNvSpPr/>
            <p:nvPr/>
          </p:nvSpPr>
          <p:spPr>
            <a:xfrm>
              <a:off x="14957306" y="2547796"/>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9" name="Google Shape;1159;p62"/>
            <p:cNvSpPr txBox="1"/>
            <p:nvPr/>
          </p:nvSpPr>
          <p:spPr>
            <a:xfrm>
              <a:off x="14957306" y="2547796"/>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Removing sharp objects</a:t>
              </a:r>
              <a:endParaRPr sz="2900" b="0" i="0" u="none" strike="noStrike" cap="none" dirty="0">
                <a:solidFill>
                  <a:srgbClr val="000000"/>
                </a:solidFill>
                <a:latin typeface="Arial"/>
                <a:ea typeface="Arial"/>
                <a:cs typeface="Arial"/>
                <a:sym typeface="Arial"/>
              </a:endParaRPr>
            </a:p>
          </p:txBody>
        </p:sp>
        <p:sp>
          <p:nvSpPr>
            <p:cNvPr id="1160" name="Google Shape;1160;p62"/>
            <p:cNvSpPr/>
            <p:nvPr/>
          </p:nvSpPr>
          <p:spPr>
            <a:xfrm>
              <a:off x="14632521" y="3569146"/>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1161;p62"/>
            <p:cNvSpPr/>
            <p:nvPr/>
          </p:nvSpPr>
          <p:spPr>
            <a:xfrm>
              <a:off x="14957306" y="3342312"/>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62"/>
            <p:cNvSpPr txBox="1"/>
            <p:nvPr/>
          </p:nvSpPr>
          <p:spPr>
            <a:xfrm>
              <a:off x="14957306" y="3342312"/>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Resource list</a:t>
              </a:r>
              <a:endParaRPr sz="2900" b="0" i="0" u="none" strike="noStrike" cap="none" dirty="0">
                <a:solidFill>
                  <a:srgbClr val="000000"/>
                </a:solidFill>
                <a:latin typeface="Arial"/>
                <a:ea typeface="Arial"/>
                <a:cs typeface="Arial"/>
                <a:sym typeface="Arial"/>
              </a:endParaRPr>
            </a:p>
          </p:txBody>
        </p:sp>
        <p:sp>
          <p:nvSpPr>
            <p:cNvPr id="1163" name="Google Shape;1163;p62"/>
            <p:cNvSpPr/>
            <p:nvPr/>
          </p:nvSpPr>
          <p:spPr>
            <a:xfrm>
              <a:off x="14632521" y="4363661"/>
              <a:ext cx="340800" cy="340800"/>
            </a:xfrm>
            <a:prstGeom prst="rect">
              <a:avLst/>
            </a:prstGeom>
            <a:solidFill>
              <a:schemeClr val="lt1"/>
            </a:solidFill>
            <a:ln w="25400" cap="flat" cmpd="sng">
              <a:solidFill>
                <a:srgbClr val="FF6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1164;p62"/>
            <p:cNvSpPr/>
            <p:nvPr/>
          </p:nvSpPr>
          <p:spPr>
            <a:xfrm>
              <a:off x="14957306" y="4136827"/>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1165;p62"/>
            <p:cNvSpPr txBox="1"/>
            <p:nvPr/>
          </p:nvSpPr>
          <p:spPr>
            <a:xfrm>
              <a:off x="14957306" y="4136827"/>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Reduce social media use</a:t>
              </a:r>
              <a:endParaRPr sz="2900" b="0" i="0" u="none" strike="noStrike" cap="none" dirty="0">
                <a:solidFill>
                  <a:srgbClr val="000000"/>
                </a:solidFill>
                <a:latin typeface="Arial"/>
                <a:ea typeface="Arial"/>
                <a:cs typeface="Arial"/>
                <a:sym typeface="Arial"/>
              </a:endParaRPr>
            </a:p>
          </p:txBody>
        </p:sp>
        <p:sp>
          <p:nvSpPr>
            <p:cNvPr id="1166" name="Google Shape;1166;p62"/>
            <p:cNvSpPr/>
            <p:nvPr/>
          </p:nvSpPr>
          <p:spPr>
            <a:xfrm>
              <a:off x="14957306" y="4931343"/>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7" name="Google Shape;1167;p62"/>
            <p:cNvSpPr txBox="1"/>
            <p:nvPr/>
          </p:nvSpPr>
          <p:spPr>
            <a:xfrm>
              <a:off x="14957306" y="4931343"/>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sp>
          <p:nvSpPr>
            <p:cNvPr id="1168" name="Google Shape;1168;p62"/>
            <p:cNvSpPr/>
            <p:nvPr/>
          </p:nvSpPr>
          <p:spPr>
            <a:xfrm>
              <a:off x="14957306" y="5725858"/>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9" name="Google Shape;1169;p62"/>
            <p:cNvSpPr txBox="1"/>
            <p:nvPr/>
          </p:nvSpPr>
          <p:spPr>
            <a:xfrm>
              <a:off x="14957306" y="5215221"/>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Stress management</a:t>
              </a:r>
              <a:endParaRPr sz="2900" b="0" i="0" u="none" strike="noStrike" cap="none" dirty="0">
                <a:solidFill>
                  <a:srgbClr val="000000"/>
                </a:solidFill>
                <a:latin typeface="Arial"/>
                <a:ea typeface="Arial"/>
                <a:cs typeface="Arial"/>
                <a:sym typeface="Arial"/>
              </a:endParaRPr>
            </a:p>
          </p:txBody>
        </p:sp>
        <p:sp>
          <p:nvSpPr>
            <p:cNvPr id="1170" name="Google Shape;1170;p62"/>
            <p:cNvSpPr/>
            <p:nvPr/>
          </p:nvSpPr>
          <p:spPr>
            <a:xfrm>
              <a:off x="14957306" y="6520374"/>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1" name="Google Shape;1171;p62"/>
            <p:cNvSpPr txBox="1"/>
            <p:nvPr/>
          </p:nvSpPr>
          <p:spPr>
            <a:xfrm>
              <a:off x="14957306" y="6520374"/>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sp>
          <p:nvSpPr>
            <p:cNvPr id="1172" name="Google Shape;1172;p62"/>
            <p:cNvSpPr/>
            <p:nvPr/>
          </p:nvSpPr>
          <p:spPr>
            <a:xfrm>
              <a:off x="14957306" y="7314889"/>
              <a:ext cx="4314900" cy="79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1173;p62"/>
            <p:cNvSpPr txBox="1"/>
            <p:nvPr/>
          </p:nvSpPr>
          <p:spPr>
            <a:xfrm>
              <a:off x="14957306" y="7314889"/>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dirty="0">
                  <a:solidFill>
                    <a:srgbClr val="000000"/>
                  </a:solidFill>
                  <a:latin typeface="Arial"/>
                  <a:ea typeface="Arial"/>
                  <a:cs typeface="Arial"/>
                  <a:sym typeface="Arial"/>
                </a:rPr>
                <a:t> </a:t>
              </a:r>
              <a:endParaRPr dirty="0"/>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9" descr="Called to counsel keynote blanks-02.png"/>
          <p:cNvPicPr preferRelativeResize="0"/>
          <p:nvPr/>
        </p:nvPicPr>
        <p:blipFill rotWithShape="1">
          <a:blip r:embed="rId3">
            <a:alphaModFix/>
          </a:blip>
          <a:srcRect/>
          <a:stretch/>
        </p:blipFill>
        <p:spPr>
          <a:xfrm>
            <a:off x="-63305" y="68035"/>
            <a:ext cx="24384000" cy="13716000"/>
          </a:xfrm>
          <a:prstGeom prst="rect">
            <a:avLst/>
          </a:prstGeom>
          <a:noFill/>
          <a:ln>
            <a:noFill/>
          </a:ln>
        </p:spPr>
      </p:pic>
      <p:sp>
        <p:nvSpPr>
          <p:cNvPr id="89" name="Google Shape;89;p19"/>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a:buSzPts val="11600"/>
            </a:pPr>
            <a:r>
              <a:rPr lang="en-US" sz="6800" dirty="0"/>
              <a:t>Social Media &amp; Technology</a:t>
            </a:r>
          </a:p>
        </p:txBody>
      </p:sp>
      <p:sp>
        <p:nvSpPr>
          <p:cNvPr id="90" name="Google Shape;90;p19"/>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indent="0">
              <a:lnSpc>
                <a:spcPct val="100000"/>
              </a:lnSpc>
              <a:spcBef>
                <a:spcPts val="0"/>
              </a:spcBef>
              <a:buClr>
                <a:srgbClr val="E8351A"/>
              </a:buClr>
              <a:buSzPts val="5500"/>
              <a:buNone/>
            </a:pPr>
            <a:r>
              <a:rPr lang="en-US" sz="5500" i="1" dirty="0">
                <a:solidFill>
                  <a:srgbClr val="E8351A"/>
                </a:solidFill>
                <a:latin typeface="Helvetica Neue Light"/>
              </a:rPr>
              <a:t>Technology isn't the problem...</a:t>
            </a:r>
          </a:p>
        </p:txBody>
      </p:sp>
      <p:cxnSp>
        <p:nvCxnSpPr>
          <p:cNvPr id="91" name="Google Shape;91;p19"/>
          <p:cNvCxnSpPr/>
          <p:nvPr/>
        </p:nvCxnSpPr>
        <p:spPr>
          <a:xfrm>
            <a:off x="1307866" y="5373348"/>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92" name="Google Shape;92;p19"/>
          <p:cNvCxnSpPr/>
          <p:nvPr/>
        </p:nvCxnSpPr>
        <p:spPr>
          <a:xfrm>
            <a:off x="1231785" y="8340790"/>
            <a:ext cx="13459723" cy="1"/>
          </a:xfrm>
          <a:prstGeom prst="straightConnector1">
            <a:avLst/>
          </a:prstGeom>
          <a:noFill/>
          <a:ln w="25400" cap="flat" cmpd="sng">
            <a:solidFill>
              <a:srgbClr val="E8351A"/>
            </a:solidFill>
            <a:prstDash val="solid"/>
            <a:miter lim="400000"/>
            <a:headEnd type="none" w="sm" len="sm"/>
            <a:tailEnd type="none" w="sm" len="sm"/>
          </a:ln>
        </p:spPr>
      </p:cxnSp>
      <p:pic>
        <p:nvPicPr>
          <p:cNvPr id="93" name="Google Shape;93;p19"/>
          <p:cNvPicPr preferRelativeResize="0"/>
          <p:nvPr/>
        </p:nvPicPr>
        <p:blipFill rotWithShape="1">
          <a:blip r:embed="rId4">
            <a:alphaModFix/>
          </a:blip>
          <a:srcRect/>
          <a:stretch/>
        </p:blipFill>
        <p:spPr>
          <a:xfrm>
            <a:off x="19509710" y="11433305"/>
            <a:ext cx="2182912" cy="1490092"/>
          </a:xfrm>
          <a:prstGeom prst="rect">
            <a:avLst/>
          </a:prstGeom>
          <a:noFill/>
          <a:ln>
            <a:noFill/>
          </a:ln>
        </p:spPr>
      </p:pic>
      <p:pic>
        <p:nvPicPr>
          <p:cNvPr id="2" name="Picture 1" descr="The camera lens on a phone&#10;&#10;Description automatically generated">
            <a:extLst>
              <a:ext uri="{FF2B5EF4-FFF2-40B4-BE49-F238E27FC236}">
                <a16:creationId xmlns:a16="http://schemas.microsoft.com/office/drawing/2014/main" id="{849F2E5B-68FB-9F77-3519-046C06BF084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707640" y="454464"/>
            <a:ext cx="3932767" cy="3932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descr="Called to counsel keynote blanks-04.png"/>
          <p:cNvPicPr preferRelativeResize="0"/>
          <p:nvPr/>
        </p:nvPicPr>
        <p:blipFill rotWithShape="1">
          <a:blip r:embed="rId3">
            <a:alphaModFix/>
          </a:blip>
          <a:srcRect/>
          <a:stretch/>
        </p:blipFill>
        <p:spPr>
          <a:xfrm>
            <a:off x="585471" y="69927"/>
            <a:ext cx="23749000" cy="13313834"/>
          </a:xfrm>
          <a:prstGeom prst="rect">
            <a:avLst/>
          </a:prstGeom>
          <a:noFill/>
          <a:ln>
            <a:noFill/>
          </a:ln>
        </p:spPr>
      </p:pic>
      <p:sp>
        <p:nvSpPr>
          <p:cNvPr id="100" name="Google Shape;100;p20"/>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endParaRPr lang="en-US" sz="6900" b="0" dirty="0">
              <a:solidFill>
                <a:srgbClr val="E8351A"/>
              </a:solidFill>
              <a:latin typeface="Helvetica Neue Light"/>
            </a:endParaRPr>
          </a:p>
        </p:txBody>
      </p:sp>
      <p:sp>
        <p:nvSpPr>
          <p:cNvPr id="101" name="Google Shape;101;p20"/>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dirty="0"/>
          </a:p>
        </p:txBody>
      </p:sp>
      <p:cxnSp>
        <p:nvCxnSpPr>
          <p:cNvPr id="102" name="Google Shape;102;p20"/>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03" name="Google Shape;103;p20"/>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04" name="Google Shape;104;p20"/>
          <p:cNvPicPr preferRelativeResize="0"/>
          <p:nvPr/>
        </p:nvPicPr>
        <p:blipFill rotWithShape="1">
          <a:blip r:embed="rId4">
            <a:alphaModFix/>
          </a:blip>
          <a:srcRect/>
          <a:stretch/>
        </p:blipFill>
        <p:spPr>
          <a:xfrm>
            <a:off x="19487707" y="11288628"/>
            <a:ext cx="2182912" cy="1490092"/>
          </a:xfrm>
          <a:prstGeom prst="rect">
            <a:avLst/>
          </a:prstGeom>
          <a:noFill/>
          <a:ln>
            <a:noFill/>
          </a:ln>
        </p:spPr>
      </p:pic>
      <p:sp>
        <p:nvSpPr>
          <p:cNvPr id="3" name="Text Placeholder 2">
            <a:extLst>
              <a:ext uri="{FF2B5EF4-FFF2-40B4-BE49-F238E27FC236}">
                <a16:creationId xmlns:a16="http://schemas.microsoft.com/office/drawing/2014/main" id="{056BE95D-6EB7-2B4F-1BBF-75F47F04B885}"/>
              </a:ext>
            </a:extLst>
          </p:cNvPr>
          <p:cNvSpPr>
            <a:spLocks noGrp="1"/>
          </p:cNvSpPr>
          <p:nvPr>
            <p:ph type="body" idx="2"/>
          </p:nvPr>
        </p:nvSpPr>
        <p:spPr>
          <a:xfrm>
            <a:off x="317436" y="3594357"/>
            <a:ext cx="16890999" cy="9060345"/>
          </a:xfrm>
        </p:spPr>
        <p:txBody>
          <a:bodyPr/>
          <a:lstStyle/>
          <a:p>
            <a:pPr marL="88265" indent="0" algn="ctr">
              <a:buNone/>
            </a:pPr>
            <a:r>
              <a:rPr lang="en-US" sz="6000" dirty="0">
                <a:solidFill>
                  <a:srgbClr val="040C28"/>
                </a:solidFill>
              </a:rPr>
              <a:t>Technology can be our best friend, and technology can also be the biggest party pooper of our lives</a:t>
            </a:r>
            <a:r>
              <a:rPr lang="en-US" sz="6000" dirty="0">
                <a:solidFill>
                  <a:srgbClr val="1F1F1F"/>
                </a:solidFill>
              </a:rPr>
              <a:t>. It interrupts our own story, interrupts our ability to have a thought or a daydream, to imagine something wonderful, because we're too busy bridging the walk from the cafeteria back to the office on the cell phone.</a:t>
            </a:r>
          </a:p>
          <a:p>
            <a:pPr marL="88265" indent="0" algn="ctr">
              <a:buNone/>
            </a:pPr>
            <a:r>
              <a:rPr lang="en-US" sz="6000" dirty="0">
                <a:solidFill>
                  <a:srgbClr val="1F1F1F"/>
                </a:solidFill>
              </a:rPr>
              <a:t>(Steven Spielberg)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descr="Called to counsel keynote blanks-04.png"/>
          <p:cNvPicPr preferRelativeResize="0"/>
          <p:nvPr/>
        </p:nvPicPr>
        <p:blipFill rotWithShape="1">
          <a:blip r:embed="rId3">
            <a:alphaModFix/>
          </a:blip>
          <a:srcRect/>
          <a:stretch/>
        </p:blipFill>
        <p:spPr>
          <a:xfrm>
            <a:off x="-7326" y="69928"/>
            <a:ext cx="24384000" cy="13716000"/>
          </a:xfrm>
          <a:prstGeom prst="rect">
            <a:avLst/>
          </a:prstGeom>
          <a:noFill/>
          <a:ln>
            <a:noFill/>
          </a:ln>
        </p:spPr>
      </p:pic>
      <p:sp>
        <p:nvSpPr>
          <p:cNvPr id="111" name="Google Shape;111;p21"/>
          <p:cNvSpPr txBox="1">
            <a:spLocks noGrp="1"/>
          </p:cNvSpPr>
          <p:nvPr>
            <p:ph type="title"/>
          </p:nvPr>
        </p:nvSpPr>
        <p:spPr>
          <a:xfrm>
            <a:off x="1362327" y="1624894"/>
            <a:ext cx="9914700" cy="1482300"/>
          </a:xfrm>
          <a:prstGeom prst="rect">
            <a:avLst/>
          </a:prstGeom>
          <a:noFill/>
          <a:ln>
            <a:noFill/>
          </a:ln>
        </p:spPr>
        <p:txBody>
          <a:bodyPr spcFirstLastPara="1" wrap="square" lIns="50800" tIns="50800" rIns="50800" bIns="50800" anchor="t" anchorCtr="0">
            <a:noAutofit/>
          </a:bodyPr>
          <a:lstStyle/>
          <a:p>
            <a:pPr>
              <a:buSzPts val="7650"/>
            </a:pPr>
            <a:r>
              <a:rPr lang="en-US" sz="6900" dirty="0"/>
              <a:t>The Attraction </a:t>
            </a:r>
          </a:p>
        </p:txBody>
      </p:sp>
      <p:sp>
        <p:nvSpPr>
          <p:cNvPr id="112" name="Google Shape;112;p21"/>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dirty="0"/>
          </a:p>
        </p:txBody>
      </p:sp>
      <p:cxnSp>
        <p:nvCxnSpPr>
          <p:cNvPr id="113" name="Google Shape;113;p21"/>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14" name="Google Shape;114;p21"/>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15" name="Google Shape;115;p21"/>
          <p:cNvPicPr preferRelativeResize="0"/>
          <p:nvPr/>
        </p:nvPicPr>
        <p:blipFill rotWithShape="1">
          <a:blip r:embed="rId4">
            <a:alphaModFix/>
          </a:blip>
          <a:srcRect/>
          <a:stretch/>
        </p:blipFill>
        <p:spPr>
          <a:xfrm>
            <a:off x="19487707" y="11288628"/>
            <a:ext cx="2182912" cy="1490092"/>
          </a:xfrm>
          <a:prstGeom prst="rect">
            <a:avLst/>
          </a:prstGeom>
          <a:noFill/>
          <a:ln>
            <a:noFill/>
          </a:ln>
        </p:spPr>
      </p:pic>
      <p:sp>
        <p:nvSpPr>
          <p:cNvPr id="3" name="Text Placeholder 2">
            <a:extLst>
              <a:ext uri="{FF2B5EF4-FFF2-40B4-BE49-F238E27FC236}">
                <a16:creationId xmlns:a16="http://schemas.microsoft.com/office/drawing/2014/main" id="{0FD0615C-BD8D-70BB-998E-A9E69BF52044}"/>
              </a:ext>
            </a:extLst>
          </p:cNvPr>
          <p:cNvSpPr>
            <a:spLocks noGrp="1"/>
          </p:cNvSpPr>
          <p:nvPr>
            <p:ph type="body" idx="2"/>
          </p:nvPr>
        </p:nvSpPr>
        <p:spPr/>
        <p:txBody>
          <a:bodyPr/>
          <a:lstStyle/>
          <a:p>
            <a:pPr indent="-368935"/>
            <a:r>
              <a:rPr lang="en-US" dirty="0"/>
              <a:t>Instant gratification</a:t>
            </a:r>
          </a:p>
          <a:p>
            <a:pPr indent="-368935"/>
            <a:r>
              <a:rPr lang="en-US" dirty="0"/>
              <a:t>Total access</a:t>
            </a:r>
          </a:p>
          <a:p>
            <a:pPr indent="-368935"/>
            <a:r>
              <a:rPr lang="en-US" dirty="0"/>
              <a:t>Isolation</a:t>
            </a:r>
          </a:p>
          <a:p>
            <a:pPr indent="-368935"/>
            <a:r>
              <a:rPr lang="en-US" dirty="0"/>
              <a:t>Acceptance</a:t>
            </a:r>
          </a:p>
          <a:p>
            <a:pPr indent="-368935"/>
            <a:r>
              <a:rPr lang="en-US" dirty="0"/>
              <a:t>Escapism</a:t>
            </a:r>
          </a:p>
          <a:p>
            <a:pPr indent="-368935"/>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8"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80" name="Google Shape;180;p8"/>
          <p:cNvSpPr txBox="1">
            <a:spLocks noGrp="1"/>
          </p:cNvSpPr>
          <p:nvPr>
            <p:ph type="body" idx="2"/>
          </p:nvPr>
        </p:nvSpPr>
        <p:spPr>
          <a:xfrm>
            <a:off x="1307875" y="3951025"/>
            <a:ext cx="21971100" cy="9023700"/>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chemeClr val="dk1"/>
              </a:buClr>
              <a:buSzPts val="1100"/>
              <a:buFont typeface="Arial"/>
              <a:buNone/>
            </a:pPr>
            <a:r>
              <a:rPr lang="en-US" sz="6000" dirty="0">
                <a:solidFill>
                  <a:schemeClr val="dk1"/>
                </a:solidFill>
              </a:rPr>
              <a:t>Romans 12:2</a:t>
            </a:r>
            <a:endParaRPr sz="6000" dirty="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6000" dirty="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US" sz="6000" dirty="0">
                <a:solidFill>
                  <a:schemeClr val="dk1"/>
                </a:solidFill>
              </a:rPr>
              <a:t>Do not be conformed to this world, but be transformed by the renewal of your mind, that by testing you may discern what is the will of God, what is good and acceptable and perfect. </a:t>
            </a:r>
            <a:endParaRPr sz="6000" dirty="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6000" dirty="0">
              <a:solidFill>
                <a:schemeClr val="dk1"/>
              </a:solidFill>
            </a:endParaRPr>
          </a:p>
        </p:txBody>
      </p:sp>
      <p:sp>
        <p:nvSpPr>
          <p:cNvPr id="181" name="Google Shape;181;p8"/>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b="0" dirty="0">
                <a:solidFill>
                  <a:srgbClr val="E8351A"/>
                </a:solidFill>
              </a:rPr>
              <a:t>The battle</a:t>
            </a:r>
            <a:endParaRPr sz="6900" b="0" dirty="0">
              <a:solidFill>
                <a:srgbClr val="E8351A"/>
              </a:solidFill>
            </a:endParaRPr>
          </a:p>
        </p:txBody>
      </p:sp>
      <p:sp>
        <p:nvSpPr>
          <p:cNvPr id="182" name="Google Shape;182;p8"/>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83" name="Google Shape;183;p8"/>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84" name="Google Shape;184;p8"/>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85" name="Google Shape;185;p8"/>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2" descr="Called to counsel keynote blanks-04.png"/>
          <p:cNvPicPr preferRelativeResize="0"/>
          <p:nvPr/>
        </p:nvPicPr>
        <p:blipFill rotWithShape="1">
          <a:blip r:embed="rId3">
            <a:alphaModFix/>
          </a:blip>
          <a:srcRect/>
          <a:stretch/>
        </p:blipFill>
        <p:spPr>
          <a:xfrm>
            <a:off x="-70631" y="69927"/>
            <a:ext cx="24384000" cy="13716000"/>
          </a:xfrm>
          <a:prstGeom prst="rect">
            <a:avLst/>
          </a:prstGeom>
          <a:noFill/>
          <a:ln>
            <a:noFill/>
          </a:ln>
        </p:spPr>
      </p:pic>
      <p:sp>
        <p:nvSpPr>
          <p:cNvPr id="121" name="Google Shape;121;p22"/>
          <p:cNvSpPr txBox="1">
            <a:spLocks noGrp="1"/>
          </p:cNvSpPr>
          <p:nvPr>
            <p:ph type="body" idx="2"/>
          </p:nvPr>
        </p:nvSpPr>
        <p:spPr>
          <a:xfrm>
            <a:off x="1225988" y="3992975"/>
            <a:ext cx="15445255" cy="9023700"/>
          </a:xfrm>
          <a:prstGeom prst="rect">
            <a:avLst/>
          </a:prstGeom>
          <a:noFill/>
          <a:ln>
            <a:noFill/>
          </a:ln>
        </p:spPr>
        <p:txBody>
          <a:bodyPr spcFirstLastPara="1" wrap="square" lIns="50800" tIns="50800" rIns="50800" bIns="50800" anchor="t" anchorCtr="0">
            <a:normAutofit/>
          </a:bodyPr>
          <a:lstStyle/>
          <a:p>
            <a:pPr marL="1143000" lvl="0" indent="-1143000" rtl="0">
              <a:spcBef>
                <a:spcPts val="0"/>
              </a:spcBef>
              <a:spcAft>
                <a:spcPts val="0"/>
              </a:spcAft>
            </a:pPr>
            <a:r>
              <a:rPr lang="en-US" sz="7300" i="1" dirty="0">
                <a:solidFill>
                  <a:schemeClr val="dk1"/>
                </a:solidFill>
              </a:rPr>
              <a:t>Addiction</a:t>
            </a:r>
          </a:p>
          <a:p>
            <a:pPr marL="1143000" indent="-1143000">
              <a:spcBef>
                <a:spcPts val="0"/>
              </a:spcBef>
            </a:pPr>
            <a:r>
              <a:rPr lang="en-US" sz="7300" i="1" dirty="0">
                <a:solidFill>
                  <a:schemeClr val="dk1"/>
                </a:solidFill>
              </a:rPr>
              <a:t>Isolation</a:t>
            </a:r>
          </a:p>
          <a:p>
            <a:pPr marL="1143000" indent="-1143000">
              <a:spcBef>
                <a:spcPts val="0"/>
              </a:spcBef>
            </a:pPr>
            <a:r>
              <a:rPr lang="en-US" sz="7300" i="1" dirty="0">
                <a:solidFill>
                  <a:schemeClr val="dk1"/>
                </a:solidFill>
              </a:rPr>
              <a:t>False sense of reality</a:t>
            </a:r>
          </a:p>
          <a:p>
            <a:pPr marL="1143000" indent="-1143000">
              <a:spcBef>
                <a:spcPts val="0"/>
              </a:spcBef>
            </a:pPr>
            <a:r>
              <a:rPr lang="en-US" sz="7300" i="1" dirty="0">
                <a:solidFill>
                  <a:schemeClr val="dk1"/>
                </a:solidFill>
              </a:rPr>
              <a:t>Narcissism</a:t>
            </a:r>
          </a:p>
          <a:p>
            <a:pPr marL="1143000" indent="-1143000">
              <a:spcBef>
                <a:spcPts val="0"/>
              </a:spcBef>
            </a:pPr>
            <a:r>
              <a:rPr lang="en-US" sz="7300" i="1" dirty="0">
                <a:solidFill>
                  <a:schemeClr val="dk1"/>
                </a:solidFill>
              </a:rPr>
              <a:t>Anxiety</a:t>
            </a:r>
          </a:p>
          <a:p>
            <a:pPr marL="1143000" indent="-1143000">
              <a:spcBef>
                <a:spcPts val="0"/>
              </a:spcBef>
            </a:pPr>
            <a:r>
              <a:rPr lang="en-US" sz="7300" i="1" dirty="0">
                <a:solidFill>
                  <a:schemeClr val="dk1"/>
                </a:solidFill>
              </a:rPr>
              <a:t>Exploitation</a:t>
            </a:r>
          </a:p>
          <a:p>
            <a:pPr marL="1143000" indent="-1143000">
              <a:spcBef>
                <a:spcPts val="0"/>
              </a:spcBef>
            </a:pPr>
            <a:r>
              <a:rPr lang="en-US" sz="7300" i="1" dirty="0">
                <a:solidFill>
                  <a:schemeClr val="dk1"/>
                </a:solidFill>
              </a:rPr>
              <a:t>Depression</a:t>
            </a:r>
          </a:p>
          <a:p>
            <a:pPr marL="1143000" indent="-1143000">
              <a:spcBef>
                <a:spcPts val="0"/>
              </a:spcBef>
            </a:pPr>
            <a:endParaRPr lang="en-US" sz="7300" i="1" dirty="0">
              <a:solidFill>
                <a:schemeClr val="dk1"/>
              </a:solidFill>
            </a:endParaRPr>
          </a:p>
        </p:txBody>
      </p:sp>
      <p:sp>
        <p:nvSpPr>
          <p:cNvPr id="122" name="Google Shape;122;p22"/>
          <p:cNvSpPr txBox="1">
            <a:spLocks noGrp="1"/>
          </p:cNvSpPr>
          <p:nvPr>
            <p:ph type="title"/>
          </p:nvPr>
        </p:nvSpPr>
        <p:spPr>
          <a:xfrm>
            <a:off x="1362327" y="1741764"/>
            <a:ext cx="9914700" cy="1482300"/>
          </a:xfrm>
          <a:prstGeom prst="rect">
            <a:avLst/>
          </a:prstGeom>
          <a:noFill/>
          <a:ln>
            <a:noFill/>
          </a:ln>
        </p:spPr>
        <p:txBody>
          <a:bodyPr spcFirstLastPara="1" wrap="square" lIns="50800" tIns="50800" rIns="50800" bIns="50800" anchor="t" anchorCtr="0">
            <a:noAutofit/>
          </a:bodyPr>
          <a:lstStyle/>
          <a:p>
            <a:pPr>
              <a:buSzPts val="7650"/>
            </a:pPr>
            <a:r>
              <a:rPr lang="en-US" sz="6900" dirty="0"/>
              <a:t>The Danger</a:t>
            </a:r>
          </a:p>
        </p:txBody>
      </p:sp>
      <p:cxnSp>
        <p:nvCxnSpPr>
          <p:cNvPr id="124" name="Google Shape;124;p22"/>
          <p:cNvCxnSpPr/>
          <p:nvPr/>
        </p:nvCxnSpPr>
        <p:spPr>
          <a:xfrm>
            <a:off x="1210474" y="1428581"/>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25" name="Google Shape;125;p22"/>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26" name="Google Shape;126;p22"/>
          <p:cNvPicPr preferRelativeResize="0"/>
          <p:nvPr/>
        </p:nvPicPr>
        <p:blipFill rotWithShape="1">
          <a:blip r:embed="rId4">
            <a:alphaModFix/>
          </a:blip>
          <a:srcRect/>
          <a:stretch/>
        </p:blipFill>
        <p:spPr>
          <a:xfrm>
            <a:off x="19487707" y="11288628"/>
            <a:ext cx="2182912" cy="1490092"/>
          </a:xfrm>
          <a:prstGeom prst="rect">
            <a:avLst/>
          </a:prstGeom>
          <a:noFill/>
          <a:ln>
            <a:noFill/>
          </a:ln>
        </p:spPr>
      </p:pic>
      <p:pic>
        <p:nvPicPr>
          <p:cNvPr id="2" name="Picture 1" descr="Social Media 3D Render Bubble · Free image on Pixabay">
            <a:extLst>
              <a:ext uri="{FF2B5EF4-FFF2-40B4-BE49-F238E27FC236}">
                <a16:creationId xmlns:a16="http://schemas.microsoft.com/office/drawing/2014/main" id="{E30914AE-1401-C41F-5204-C300886522FF}"/>
              </a:ext>
            </a:extLst>
          </p:cNvPr>
          <p:cNvPicPr>
            <a:picLocks noChangeAspect="1"/>
          </p:cNvPicPr>
          <p:nvPr/>
        </p:nvPicPr>
        <p:blipFill>
          <a:blip r:embed="rId5"/>
          <a:stretch>
            <a:fillRect/>
          </a:stretch>
        </p:blipFill>
        <p:spPr>
          <a:xfrm>
            <a:off x="11081343" y="5805358"/>
            <a:ext cx="6721231" cy="6740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3" descr="Called to counsel keynote blanks-04.png"/>
          <p:cNvPicPr preferRelativeResize="0"/>
          <p:nvPr/>
        </p:nvPicPr>
        <p:blipFill rotWithShape="1">
          <a:blip r:embed="rId3">
            <a:alphaModFix/>
          </a:blip>
          <a:srcRect/>
          <a:stretch/>
        </p:blipFill>
        <p:spPr>
          <a:xfrm>
            <a:off x="-7326" y="6623"/>
            <a:ext cx="24384000" cy="13716000"/>
          </a:xfrm>
          <a:prstGeom prst="rect">
            <a:avLst/>
          </a:prstGeom>
          <a:noFill/>
          <a:ln>
            <a:noFill/>
          </a:ln>
        </p:spPr>
      </p:pic>
      <p:sp>
        <p:nvSpPr>
          <p:cNvPr id="132" name="Google Shape;132;p23"/>
          <p:cNvSpPr txBox="1">
            <a:spLocks noGrp="1"/>
          </p:cNvSpPr>
          <p:nvPr>
            <p:ph type="body" idx="2"/>
          </p:nvPr>
        </p:nvSpPr>
        <p:spPr>
          <a:xfrm>
            <a:off x="1225988" y="3992975"/>
            <a:ext cx="14139435" cy="9023700"/>
          </a:xfrm>
          <a:prstGeom prst="rect">
            <a:avLst/>
          </a:prstGeom>
          <a:noFill/>
          <a:ln>
            <a:noFill/>
          </a:ln>
        </p:spPr>
        <p:txBody>
          <a:bodyPr spcFirstLastPara="1" wrap="square" lIns="50800" tIns="50800" rIns="50800" bIns="50800" anchor="t" anchorCtr="0">
            <a:normAutofit/>
          </a:bodyPr>
          <a:lstStyle/>
          <a:p>
            <a:pPr marL="685800" indent="-685800">
              <a:spcBef>
                <a:spcPts val="0"/>
              </a:spcBef>
              <a:buClr>
                <a:schemeClr val="dk1"/>
              </a:buClr>
              <a:buSzPts val="1100"/>
              <a:buFont typeface="Arial"/>
            </a:pPr>
            <a:r>
              <a:rPr lang="en-US" sz="7200" i="1" dirty="0">
                <a:solidFill>
                  <a:schemeClr val="dk1"/>
                </a:solidFill>
              </a:rPr>
              <a:t>The beliefs of our teens will determine their behaviors</a:t>
            </a:r>
          </a:p>
          <a:p>
            <a:pPr marL="0" indent="0">
              <a:spcBef>
                <a:spcPts val="0"/>
              </a:spcBef>
              <a:buClr>
                <a:schemeClr val="dk1"/>
              </a:buClr>
              <a:buSzPts val="1100"/>
              <a:buNone/>
            </a:pPr>
            <a:endParaRPr lang="en-US" sz="7200" i="1" dirty="0">
              <a:solidFill>
                <a:schemeClr val="dk1"/>
              </a:solidFill>
            </a:endParaRPr>
          </a:p>
          <a:p>
            <a:pPr marL="685800" indent="-685800">
              <a:spcBef>
                <a:spcPts val="0"/>
              </a:spcBef>
              <a:buClr>
                <a:schemeClr val="dk1"/>
              </a:buClr>
              <a:buSzPts val="1100"/>
              <a:buFont typeface="Arial"/>
            </a:pPr>
            <a:r>
              <a:rPr lang="en-US" sz="7200" i="1" dirty="0">
                <a:solidFill>
                  <a:schemeClr val="dk1"/>
                </a:solidFill>
              </a:rPr>
              <a:t>Social media is a fire hydrant of information containing propositional truths</a:t>
            </a:r>
          </a:p>
          <a:p>
            <a:pPr marL="685800" indent="-685800">
              <a:spcBef>
                <a:spcPts val="0"/>
              </a:spcBef>
              <a:buClr>
                <a:schemeClr val="dk1"/>
              </a:buClr>
              <a:buSzPts val="1100"/>
              <a:buFont typeface="Arial"/>
            </a:pPr>
            <a:endParaRPr lang="en-US" sz="7200" i="1" dirty="0">
              <a:solidFill>
                <a:schemeClr val="dk1"/>
              </a:solidFill>
            </a:endParaRPr>
          </a:p>
          <a:p>
            <a:pPr marL="685800" indent="-685800">
              <a:spcBef>
                <a:spcPts val="0"/>
              </a:spcBef>
              <a:buClr>
                <a:schemeClr val="dk1"/>
              </a:buClr>
              <a:buSzPts val="1100"/>
              <a:buFont typeface="Arial"/>
            </a:pPr>
            <a:r>
              <a:rPr lang="en-US" sz="7200" i="1" dirty="0">
                <a:solidFill>
                  <a:schemeClr val="dk1"/>
                </a:solidFill>
              </a:rPr>
              <a:t>The heart will be persuaded by the loudest voices speaking</a:t>
            </a:r>
          </a:p>
          <a:p>
            <a:pPr marL="685800" indent="-685800">
              <a:spcBef>
                <a:spcPts val="0"/>
              </a:spcBef>
              <a:buClr>
                <a:schemeClr val="dk1"/>
              </a:buClr>
              <a:buSzPts val="1100"/>
              <a:buFont typeface="Arial"/>
            </a:pPr>
            <a:endParaRPr lang="en-US" sz="7200" i="1" dirty="0">
              <a:solidFill>
                <a:schemeClr val="dk1"/>
              </a:solidFill>
            </a:endParaRPr>
          </a:p>
          <a:p>
            <a:pPr marL="685800" indent="-685800">
              <a:spcBef>
                <a:spcPts val="0"/>
              </a:spcBef>
              <a:buClr>
                <a:schemeClr val="dk1"/>
              </a:buClr>
              <a:buSzPts val="1100"/>
              <a:buFont typeface="Arial"/>
            </a:pPr>
            <a:endParaRPr lang="en-US" sz="7200" i="1" dirty="0">
              <a:solidFill>
                <a:schemeClr val="dk1"/>
              </a:solidFill>
            </a:endParaRPr>
          </a:p>
          <a:p>
            <a:pPr marL="685800" indent="-685800">
              <a:spcBef>
                <a:spcPts val="0"/>
              </a:spcBef>
              <a:buClr>
                <a:schemeClr val="dk1"/>
              </a:buClr>
              <a:buSzPts val="1100"/>
              <a:buFont typeface="Arial"/>
            </a:pPr>
            <a:endParaRPr lang="en-US" sz="5400" i="1" dirty="0">
              <a:solidFill>
                <a:schemeClr val="dk1"/>
              </a:solidFill>
            </a:endParaRPr>
          </a:p>
        </p:txBody>
      </p:sp>
      <p:sp>
        <p:nvSpPr>
          <p:cNvPr id="133" name="Google Shape;133;p23"/>
          <p:cNvSpPr txBox="1">
            <a:spLocks noGrp="1"/>
          </p:cNvSpPr>
          <p:nvPr>
            <p:ph type="title"/>
          </p:nvPr>
        </p:nvSpPr>
        <p:spPr>
          <a:xfrm>
            <a:off x="1362327" y="1819678"/>
            <a:ext cx="9914700" cy="1482300"/>
          </a:xfrm>
          <a:prstGeom prst="rect">
            <a:avLst/>
          </a:prstGeom>
          <a:noFill/>
          <a:ln>
            <a:noFill/>
          </a:ln>
        </p:spPr>
        <p:txBody>
          <a:bodyPr spcFirstLastPara="1" wrap="square" lIns="50800" tIns="50800" rIns="50800" bIns="50800" anchor="t" anchorCtr="0">
            <a:noAutofit/>
          </a:bodyPr>
          <a:lstStyle/>
          <a:p>
            <a:pPr>
              <a:buSzPts val="7650"/>
            </a:pPr>
            <a:r>
              <a:rPr lang="en-US" sz="6900" b="0" dirty="0">
                <a:solidFill>
                  <a:srgbClr val="E8351A"/>
                </a:solidFill>
                <a:latin typeface="Helvetica Neue Light"/>
              </a:rPr>
              <a:t>The Heart</a:t>
            </a:r>
          </a:p>
        </p:txBody>
      </p:sp>
      <p:sp>
        <p:nvSpPr>
          <p:cNvPr id="134" name="Google Shape;134;p23"/>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dirty="0"/>
          </a:p>
        </p:txBody>
      </p:sp>
      <p:cxnSp>
        <p:nvCxnSpPr>
          <p:cNvPr id="135" name="Google Shape;135;p23"/>
          <p:cNvCxnSpPr/>
          <p:nvPr/>
        </p:nvCxnSpPr>
        <p:spPr>
          <a:xfrm>
            <a:off x="1229953" y="117536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36" name="Google Shape;136;p23"/>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37" name="Google Shape;137;p23"/>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extLst>
      <p:ext uri="{BB962C8B-B14F-4D97-AF65-F5344CB8AC3E}">
        <p14:creationId xmlns:p14="http://schemas.microsoft.com/office/powerpoint/2010/main" val="119852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anim calcmode="lin" valueType="num">
                                      <p:cBhvr additive="base">
                                        <p:cTn id="7" dur="500" fill="hold"/>
                                        <p:tgtEl>
                                          <p:spTgt spid="1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2">
                                            <p:txEl>
                                              <p:pRg st="2" end="2"/>
                                            </p:txEl>
                                          </p:spTgt>
                                        </p:tgtEl>
                                        <p:attrNameLst>
                                          <p:attrName>style.visibility</p:attrName>
                                        </p:attrNameLst>
                                      </p:cBhvr>
                                      <p:to>
                                        <p:strVal val="visible"/>
                                      </p:to>
                                    </p:set>
                                    <p:anim calcmode="lin" valueType="num">
                                      <p:cBhvr additive="base">
                                        <p:cTn id="13" dur="500" fill="hold"/>
                                        <p:tgtEl>
                                          <p:spTgt spid="13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2">
                                            <p:txEl>
                                              <p:pRg st="4" end="4"/>
                                            </p:txEl>
                                          </p:spTgt>
                                        </p:tgtEl>
                                        <p:attrNameLst>
                                          <p:attrName>style.visibility</p:attrName>
                                        </p:attrNameLst>
                                      </p:cBhvr>
                                      <p:to>
                                        <p:strVal val="visible"/>
                                      </p:to>
                                    </p:set>
                                    <p:anim calcmode="lin" valueType="num">
                                      <p:cBhvr additive="base">
                                        <p:cTn id="19" dur="500" fill="hold"/>
                                        <p:tgtEl>
                                          <p:spTgt spid="13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3" descr="Called to counsel keynote blanks-04.png"/>
          <p:cNvPicPr preferRelativeResize="0"/>
          <p:nvPr/>
        </p:nvPicPr>
        <p:blipFill rotWithShape="1">
          <a:blip r:embed="rId3">
            <a:alphaModFix/>
          </a:blip>
          <a:srcRect/>
          <a:stretch/>
        </p:blipFill>
        <p:spPr>
          <a:xfrm>
            <a:off x="-70631" y="91029"/>
            <a:ext cx="24384000" cy="13716000"/>
          </a:xfrm>
          <a:prstGeom prst="rect">
            <a:avLst/>
          </a:prstGeom>
          <a:noFill/>
          <a:ln>
            <a:noFill/>
          </a:ln>
        </p:spPr>
      </p:pic>
      <p:sp>
        <p:nvSpPr>
          <p:cNvPr id="132" name="Google Shape;132;p23"/>
          <p:cNvSpPr txBox="1">
            <a:spLocks noGrp="1"/>
          </p:cNvSpPr>
          <p:nvPr>
            <p:ph type="body" idx="2"/>
          </p:nvPr>
        </p:nvSpPr>
        <p:spPr>
          <a:xfrm>
            <a:off x="1227616" y="3992975"/>
            <a:ext cx="14012434" cy="9023700"/>
          </a:xfrm>
          <a:prstGeom prst="rect">
            <a:avLst/>
          </a:prstGeom>
          <a:noFill/>
          <a:ln>
            <a:noFill/>
          </a:ln>
        </p:spPr>
        <p:txBody>
          <a:bodyPr spcFirstLastPara="1" wrap="square" lIns="50800" tIns="50800" rIns="50800" bIns="50800" anchor="t" anchorCtr="0">
            <a:normAutofit/>
          </a:bodyPr>
          <a:lstStyle/>
          <a:p>
            <a:pPr indent="-368935" algn="ctr">
              <a:buNone/>
            </a:pPr>
            <a:r>
              <a:rPr lang="en-US" sz="7200" dirty="0">
                <a:solidFill>
                  <a:schemeClr val="dk1"/>
                </a:solidFill>
              </a:rPr>
              <a:t>Matthew 15:19</a:t>
            </a:r>
          </a:p>
          <a:p>
            <a:pPr indent="-368935" algn="ctr">
              <a:buNone/>
            </a:pPr>
            <a:endParaRPr lang="en-US" sz="7200" dirty="0"/>
          </a:p>
          <a:p>
            <a:pPr marL="0" indent="0" algn="ctr">
              <a:spcBef>
                <a:spcPts val="0"/>
              </a:spcBef>
              <a:buNone/>
            </a:pPr>
            <a:r>
              <a:rPr lang="en-US" sz="7200" dirty="0">
                <a:solidFill>
                  <a:schemeClr val="dk1"/>
                </a:solidFill>
              </a:rPr>
              <a:t>For out of the heart come evil thoughts, murder, adultery, sexual immorality, theft, false witness, slander. </a:t>
            </a:r>
          </a:p>
        </p:txBody>
      </p:sp>
      <p:sp>
        <p:nvSpPr>
          <p:cNvPr id="133" name="Google Shape;133;p23"/>
          <p:cNvSpPr txBox="1">
            <a:spLocks noGrp="1"/>
          </p:cNvSpPr>
          <p:nvPr>
            <p:ph type="title"/>
          </p:nvPr>
        </p:nvSpPr>
        <p:spPr>
          <a:xfrm>
            <a:off x="1362327" y="1624894"/>
            <a:ext cx="9914700" cy="1482300"/>
          </a:xfrm>
          <a:prstGeom prst="rect">
            <a:avLst/>
          </a:prstGeom>
          <a:noFill/>
          <a:ln>
            <a:noFill/>
          </a:ln>
        </p:spPr>
        <p:txBody>
          <a:bodyPr spcFirstLastPara="1" wrap="square" lIns="50800" tIns="50800" rIns="50800" bIns="50800" anchor="t" anchorCtr="0">
            <a:noAutofit/>
          </a:bodyPr>
          <a:lstStyle/>
          <a:p>
            <a:pPr>
              <a:buSzPts val="7650"/>
            </a:pPr>
            <a:r>
              <a:rPr lang="en-US" sz="6900" b="0" dirty="0">
                <a:solidFill>
                  <a:srgbClr val="E8351A"/>
                </a:solidFill>
                <a:latin typeface="Helvetica Neue Light"/>
              </a:rPr>
              <a:t>The Heart</a:t>
            </a:r>
          </a:p>
        </p:txBody>
      </p:sp>
      <p:sp>
        <p:nvSpPr>
          <p:cNvPr id="134" name="Google Shape;134;p23"/>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dirty="0"/>
          </a:p>
        </p:txBody>
      </p:sp>
      <p:cxnSp>
        <p:nvCxnSpPr>
          <p:cNvPr id="135" name="Google Shape;135;p23"/>
          <p:cNvCxnSpPr/>
          <p:nvPr/>
        </p:nvCxnSpPr>
        <p:spPr>
          <a:xfrm>
            <a:off x="1229953" y="117536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36" name="Google Shape;136;p23"/>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37" name="Google Shape;137;p23"/>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extLst>
      <p:ext uri="{BB962C8B-B14F-4D97-AF65-F5344CB8AC3E}">
        <p14:creationId xmlns:p14="http://schemas.microsoft.com/office/powerpoint/2010/main" val="382577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3" descr="Called to counsel keynote blanks-04.png"/>
          <p:cNvPicPr preferRelativeResize="0"/>
          <p:nvPr/>
        </p:nvPicPr>
        <p:blipFill rotWithShape="1">
          <a:blip r:embed="rId3">
            <a:alphaModFix/>
          </a:blip>
          <a:srcRect/>
          <a:stretch/>
        </p:blipFill>
        <p:spPr>
          <a:xfrm>
            <a:off x="-70631" y="91029"/>
            <a:ext cx="24384000" cy="13716000"/>
          </a:xfrm>
          <a:prstGeom prst="rect">
            <a:avLst/>
          </a:prstGeom>
          <a:noFill/>
          <a:ln>
            <a:noFill/>
          </a:ln>
        </p:spPr>
      </p:pic>
      <p:sp>
        <p:nvSpPr>
          <p:cNvPr id="132" name="Google Shape;132;p23"/>
          <p:cNvSpPr txBox="1">
            <a:spLocks noGrp="1"/>
          </p:cNvSpPr>
          <p:nvPr>
            <p:ph type="body" idx="2"/>
          </p:nvPr>
        </p:nvSpPr>
        <p:spPr>
          <a:xfrm>
            <a:off x="233304" y="4014077"/>
            <a:ext cx="16171434" cy="9023700"/>
          </a:xfrm>
          <a:prstGeom prst="rect">
            <a:avLst/>
          </a:prstGeom>
          <a:noFill/>
          <a:ln>
            <a:noFill/>
          </a:ln>
        </p:spPr>
        <p:txBody>
          <a:bodyPr spcFirstLastPara="1" wrap="square" lIns="50800" tIns="50800" rIns="50800" bIns="50800" anchor="t" anchorCtr="0">
            <a:normAutofit/>
          </a:bodyPr>
          <a:lstStyle/>
          <a:p>
            <a:pPr indent="-368935" algn="ctr">
              <a:buNone/>
            </a:pPr>
            <a:r>
              <a:rPr lang="en-US" sz="7200" dirty="0">
                <a:solidFill>
                  <a:schemeClr val="dk1"/>
                </a:solidFill>
              </a:rPr>
              <a:t>Proverbs 4:23</a:t>
            </a:r>
          </a:p>
          <a:p>
            <a:pPr indent="-368935">
              <a:buNone/>
            </a:pPr>
            <a:endParaRPr lang="en-US" sz="7200" dirty="0"/>
          </a:p>
          <a:p>
            <a:pPr indent="-368935" algn="ctr">
              <a:buNone/>
            </a:pPr>
            <a:r>
              <a:rPr lang="en-US" sz="7200" dirty="0">
                <a:solidFill>
                  <a:schemeClr val="dk1"/>
                </a:solidFill>
              </a:rPr>
              <a:t>     Keep your heart with all vigilance,</a:t>
            </a:r>
          </a:p>
          <a:p>
            <a:pPr marL="0" indent="0" algn="ctr">
              <a:spcBef>
                <a:spcPts val="0"/>
              </a:spcBef>
              <a:buNone/>
            </a:pPr>
            <a:r>
              <a:rPr lang="en-US" sz="7200" dirty="0">
                <a:solidFill>
                  <a:schemeClr val="dk1"/>
                </a:solidFill>
              </a:rPr>
              <a:t>     for from it flow the springs of life. </a:t>
            </a:r>
          </a:p>
        </p:txBody>
      </p:sp>
      <p:sp>
        <p:nvSpPr>
          <p:cNvPr id="133" name="Google Shape;133;p23"/>
          <p:cNvSpPr txBox="1">
            <a:spLocks noGrp="1"/>
          </p:cNvSpPr>
          <p:nvPr>
            <p:ph type="title"/>
          </p:nvPr>
        </p:nvSpPr>
        <p:spPr>
          <a:xfrm>
            <a:off x="1362327" y="1624894"/>
            <a:ext cx="9914700" cy="1482300"/>
          </a:xfrm>
          <a:prstGeom prst="rect">
            <a:avLst/>
          </a:prstGeom>
          <a:noFill/>
          <a:ln>
            <a:noFill/>
          </a:ln>
        </p:spPr>
        <p:txBody>
          <a:bodyPr spcFirstLastPara="1" wrap="square" lIns="50800" tIns="50800" rIns="50800" bIns="50800" anchor="t" anchorCtr="0">
            <a:noAutofit/>
          </a:bodyPr>
          <a:lstStyle/>
          <a:p>
            <a:pPr>
              <a:buSzPts val="7650"/>
            </a:pPr>
            <a:r>
              <a:rPr lang="en-US" sz="6900" b="0" dirty="0">
                <a:solidFill>
                  <a:srgbClr val="E8351A"/>
                </a:solidFill>
                <a:latin typeface="Helvetica Neue Light"/>
              </a:rPr>
              <a:t>The Heart</a:t>
            </a:r>
          </a:p>
        </p:txBody>
      </p:sp>
      <p:sp>
        <p:nvSpPr>
          <p:cNvPr id="134" name="Google Shape;134;p23"/>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dirty="0"/>
          </a:p>
        </p:txBody>
      </p:sp>
      <p:cxnSp>
        <p:nvCxnSpPr>
          <p:cNvPr id="135" name="Google Shape;135;p23"/>
          <p:cNvCxnSpPr/>
          <p:nvPr/>
        </p:nvCxnSpPr>
        <p:spPr>
          <a:xfrm>
            <a:off x="1229953" y="117536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36" name="Google Shape;136;p23"/>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37" name="Google Shape;137;p23"/>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extLst>
      <p:ext uri="{BB962C8B-B14F-4D97-AF65-F5344CB8AC3E}">
        <p14:creationId xmlns:p14="http://schemas.microsoft.com/office/powerpoint/2010/main" val="297137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3" descr="Called to counsel keynote blanks-04.png"/>
          <p:cNvPicPr preferRelativeResize="0"/>
          <p:nvPr/>
        </p:nvPicPr>
        <p:blipFill rotWithShape="1">
          <a:blip r:embed="rId3">
            <a:alphaModFix/>
          </a:blip>
          <a:srcRect/>
          <a:stretch/>
        </p:blipFill>
        <p:spPr>
          <a:xfrm>
            <a:off x="-70631" y="91029"/>
            <a:ext cx="24384000" cy="13716000"/>
          </a:xfrm>
          <a:prstGeom prst="rect">
            <a:avLst/>
          </a:prstGeom>
          <a:noFill/>
          <a:ln>
            <a:noFill/>
          </a:ln>
        </p:spPr>
      </p:pic>
      <p:sp>
        <p:nvSpPr>
          <p:cNvPr id="132" name="Google Shape;132;p23"/>
          <p:cNvSpPr txBox="1">
            <a:spLocks noGrp="1"/>
          </p:cNvSpPr>
          <p:nvPr>
            <p:ph type="body" idx="2"/>
          </p:nvPr>
        </p:nvSpPr>
        <p:spPr>
          <a:xfrm>
            <a:off x="442822" y="3992975"/>
            <a:ext cx="15876730" cy="8841343"/>
          </a:xfrm>
          <a:prstGeom prst="rect">
            <a:avLst/>
          </a:prstGeom>
          <a:noFill/>
          <a:ln>
            <a:noFill/>
          </a:ln>
        </p:spPr>
        <p:txBody>
          <a:bodyPr spcFirstLastPara="1" wrap="square" lIns="50800" tIns="50800" rIns="50800" bIns="50800" anchor="t" anchorCtr="0">
            <a:normAutofit/>
          </a:bodyPr>
          <a:lstStyle/>
          <a:p>
            <a:pPr marL="0" indent="0">
              <a:spcBef>
                <a:spcPts val="0"/>
              </a:spcBef>
              <a:buClr>
                <a:schemeClr val="dk1"/>
              </a:buClr>
              <a:buSzPts val="1100"/>
              <a:buNone/>
            </a:pPr>
            <a:r>
              <a:rPr lang="en-US" sz="6600" i="1" dirty="0">
                <a:solidFill>
                  <a:schemeClr val="dk1"/>
                </a:solidFill>
              </a:rPr>
              <a:t>God has hardwired us to be in person-to-person community relationships</a:t>
            </a:r>
          </a:p>
          <a:p>
            <a:pPr marL="0" indent="0">
              <a:spcBef>
                <a:spcPts val="0"/>
              </a:spcBef>
              <a:buSzPts val="1100"/>
              <a:buNone/>
            </a:pPr>
            <a:endParaRPr lang="en-US" sz="6600" i="1" dirty="0">
              <a:solidFill>
                <a:schemeClr val="dk1"/>
              </a:solidFill>
            </a:endParaRPr>
          </a:p>
          <a:p>
            <a:pPr marL="0" indent="0">
              <a:spcBef>
                <a:spcPts val="0"/>
              </a:spcBef>
              <a:buSzPts val="1100"/>
              <a:buNone/>
            </a:pPr>
            <a:r>
              <a:rPr lang="en-US" sz="6600" i="1" dirty="0">
                <a:solidFill>
                  <a:schemeClr val="dk1"/>
                </a:solidFill>
              </a:rPr>
              <a:t>Parents need to cultivate interpersonal relationships with their teens</a:t>
            </a:r>
          </a:p>
          <a:p>
            <a:pPr marL="0" indent="0">
              <a:spcBef>
                <a:spcPts val="0"/>
              </a:spcBef>
              <a:buSzPts val="1100"/>
              <a:buNone/>
            </a:pPr>
            <a:endParaRPr lang="en-US" sz="6600" i="1" dirty="0">
              <a:solidFill>
                <a:schemeClr val="dk1"/>
              </a:solidFill>
            </a:endParaRPr>
          </a:p>
          <a:p>
            <a:pPr marL="0" indent="0">
              <a:spcBef>
                <a:spcPts val="0"/>
              </a:spcBef>
              <a:buSzPts val="1100"/>
              <a:buNone/>
            </a:pPr>
            <a:r>
              <a:rPr lang="en-US" sz="6600" i="1" dirty="0">
                <a:solidFill>
                  <a:schemeClr val="dk1"/>
                </a:solidFill>
              </a:rPr>
              <a:t>Parents need to enter the world of their teens not as a judge but rather a particip</a:t>
            </a:r>
            <a:r>
              <a:rPr lang="en-US" sz="6000" i="1" dirty="0">
                <a:solidFill>
                  <a:schemeClr val="dk1"/>
                </a:solidFill>
              </a:rPr>
              <a:t>ant</a:t>
            </a:r>
          </a:p>
          <a:p>
            <a:pPr marL="0" indent="0">
              <a:spcBef>
                <a:spcPts val="0"/>
              </a:spcBef>
              <a:buSzPts val="1100"/>
              <a:buNone/>
            </a:pPr>
            <a:endParaRPr lang="en-US" sz="5400" i="1" dirty="0">
              <a:solidFill>
                <a:schemeClr val="dk1"/>
              </a:solidFill>
            </a:endParaRPr>
          </a:p>
          <a:p>
            <a:pPr marL="0" indent="0">
              <a:spcBef>
                <a:spcPts val="0"/>
              </a:spcBef>
              <a:buSzPts val="1100"/>
              <a:buNone/>
            </a:pPr>
            <a:endParaRPr lang="en-US" sz="5400" i="1" dirty="0">
              <a:solidFill>
                <a:schemeClr val="dk1"/>
              </a:solidFill>
            </a:endParaRPr>
          </a:p>
        </p:txBody>
      </p:sp>
      <p:sp>
        <p:nvSpPr>
          <p:cNvPr id="133" name="Google Shape;133;p23"/>
          <p:cNvSpPr txBox="1">
            <a:spLocks noGrp="1"/>
          </p:cNvSpPr>
          <p:nvPr>
            <p:ph type="title"/>
          </p:nvPr>
        </p:nvSpPr>
        <p:spPr>
          <a:xfrm>
            <a:off x="1225979" y="1897591"/>
            <a:ext cx="9914700" cy="1482300"/>
          </a:xfrm>
          <a:prstGeom prst="rect">
            <a:avLst/>
          </a:prstGeom>
          <a:noFill/>
          <a:ln>
            <a:noFill/>
          </a:ln>
        </p:spPr>
        <p:txBody>
          <a:bodyPr spcFirstLastPara="1" wrap="square" lIns="50800" tIns="50800" rIns="50800" bIns="50800" anchor="t" anchorCtr="0">
            <a:noAutofit/>
          </a:bodyPr>
          <a:lstStyle/>
          <a:p>
            <a:pPr>
              <a:buSzPts val="7650"/>
            </a:pPr>
            <a:r>
              <a:rPr lang="en-US" sz="6900" b="0" dirty="0">
                <a:solidFill>
                  <a:srgbClr val="E8351A"/>
                </a:solidFill>
                <a:latin typeface="Helvetica Neue Light"/>
              </a:rPr>
              <a:t>Counsel</a:t>
            </a:r>
          </a:p>
        </p:txBody>
      </p:sp>
      <p:cxnSp>
        <p:nvCxnSpPr>
          <p:cNvPr id="135" name="Google Shape;135;p23"/>
          <p:cNvCxnSpPr/>
          <p:nvPr/>
        </p:nvCxnSpPr>
        <p:spPr>
          <a:xfrm>
            <a:off x="1229953" y="117536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36" name="Google Shape;136;p23"/>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37" name="Google Shape;137;p23"/>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anim calcmode="lin" valueType="num">
                                      <p:cBhvr additive="base">
                                        <p:cTn id="7" dur="500" fill="hold"/>
                                        <p:tgtEl>
                                          <p:spTgt spid="1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2">
                                            <p:txEl>
                                              <p:pRg st="2" end="2"/>
                                            </p:txEl>
                                          </p:spTgt>
                                        </p:tgtEl>
                                        <p:attrNameLst>
                                          <p:attrName>style.visibility</p:attrName>
                                        </p:attrNameLst>
                                      </p:cBhvr>
                                      <p:to>
                                        <p:strVal val="visible"/>
                                      </p:to>
                                    </p:set>
                                    <p:anim calcmode="lin" valueType="num">
                                      <p:cBhvr additive="base">
                                        <p:cTn id="13" dur="500" fill="hold"/>
                                        <p:tgtEl>
                                          <p:spTgt spid="13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2">
                                            <p:txEl>
                                              <p:pRg st="4" end="4"/>
                                            </p:txEl>
                                          </p:spTgt>
                                        </p:tgtEl>
                                        <p:attrNameLst>
                                          <p:attrName>style.visibility</p:attrName>
                                        </p:attrNameLst>
                                      </p:cBhvr>
                                      <p:to>
                                        <p:strVal val="visible"/>
                                      </p:to>
                                    </p:set>
                                    <p:anim calcmode="lin" valueType="num">
                                      <p:cBhvr additive="base">
                                        <p:cTn id="19" dur="500" fill="hold"/>
                                        <p:tgtEl>
                                          <p:spTgt spid="13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3" descr="Called to counsel keynote blanks-04.png"/>
          <p:cNvPicPr preferRelativeResize="0"/>
          <p:nvPr/>
        </p:nvPicPr>
        <p:blipFill rotWithShape="1">
          <a:blip r:embed="rId3">
            <a:alphaModFix/>
          </a:blip>
          <a:srcRect/>
          <a:stretch/>
        </p:blipFill>
        <p:spPr>
          <a:xfrm>
            <a:off x="-70631" y="91029"/>
            <a:ext cx="24384000" cy="13716000"/>
          </a:xfrm>
          <a:prstGeom prst="rect">
            <a:avLst/>
          </a:prstGeom>
          <a:noFill/>
          <a:ln>
            <a:noFill/>
          </a:ln>
        </p:spPr>
      </p:pic>
      <p:sp>
        <p:nvSpPr>
          <p:cNvPr id="132" name="Google Shape;132;p23"/>
          <p:cNvSpPr txBox="1">
            <a:spLocks noGrp="1"/>
          </p:cNvSpPr>
          <p:nvPr>
            <p:ph type="body" idx="2"/>
          </p:nvPr>
        </p:nvSpPr>
        <p:spPr>
          <a:xfrm>
            <a:off x="1206515" y="3592046"/>
            <a:ext cx="14372268" cy="9023700"/>
          </a:xfrm>
          <a:prstGeom prst="rect">
            <a:avLst/>
          </a:prstGeom>
          <a:noFill/>
          <a:ln>
            <a:noFill/>
          </a:ln>
        </p:spPr>
        <p:txBody>
          <a:bodyPr spcFirstLastPara="1" wrap="square" lIns="50800" tIns="50800" rIns="50800" bIns="50800" anchor="t" anchorCtr="0">
            <a:normAutofit/>
          </a:bodyPr>
          <a:lstStyle/>
          <a:p>
            <a:pPr marL="0" indent="0" algn="ctr">
              <a:spcBef>
                <a:spcPts val="0"/>
              </a:spcBef>
              <a:buClr>
                <a:schemeClr val="dk1"/>
              </a:buClr>
              <a:buSzPts val="1100"/>
              <a:buNone/>
            </a:pPr>
            <a:endParaRPr lang="en-US" sz="6000" i="1" dirty="0">
              <a:solidFill>
                <a:schemeClr val="dk1"/>
              </a:solidFill>
            </a:endParaRPr>
          </a:p>
          <a:p>
            <a:pPr marL="0" indent="0" algn="ctr">
              <a:spcBef>
                <a:spcPts val="0"/>
              </a:spcBef>
              <a:buSzPts val="1100"/>
              <a:buNone/>
            </a:pPr>
            <a:endParaRPr lang="en-US" sz="7200" i="1" dirty="0">
              <a:solidFill>
                <a:schemeClr val="dk1"/>
              </a:solidFill>
            </a:endParaRPr>
          </a:p>
          <a:p>
            <a:pPr marL="0" indent="0" algn="ctr">
              <a:spcBef>
                <a:spcPts val="0"/>
              </a:spcBef>
              <a:buSzPts val="1100"/>
              <a:buNone/>
            </a:pPr>
            <a:endParaRPr lang="en-US" sz="7200" i="1" dirty="0">
              <a:solidFill>
                <a:schemeClr val="dk1"/>
              </a:solidFill>
            </a:endParaRPr>
          </a:p>
          <a:p>
            <a:pPr marL="0" indent="0" algn="ctr">
              <a:spcBef>
                <a:spcPts val="0"/>
              </a:spcBef>
              <a:buSzPts val="1100"/>
              <a:buNone/>
            </a:pPr>
            <a:r>
              <a:rPr lang="en-US" sz="7200" i="1" dirty="0">
                <a:solidFill>
                  <a:schemeClr val="dk1"/>
                </a:solidFill>
              </a:rPr>
              <a:t>"Parent with your presence"</a:t>
            </a:r>
            <a:endParaRPr lang="en-US" sz="7200" dirty="0">
              <a:solidFill>
                <a:schemeClr val="dk1"/>
              </a:solidFill>
            </a:endParaRPr>
          </a:p>
          <a:p>
            <a:pPr marL="0" indent="0" algn="ctr">
              <a:spcBef>
                <a:spcPts val="0"/>
              </a:spcBef>
              <a:buSzPts val="1100"/>
              <a:buNone/>
            </a:pPr>
            <a:endParaRPr lang="en-US" sz="7200" i="1" dirty="0">
              <a:solidFill>
                <a:schemeClr val="dk1"/>
              </a:solidFill>
            </a:endParaRPr>
          </a:p>
          <a:p>
            <a:pPr marL="0" indent="0" algn="ctr">
              <a:spcBef>
                <a:spcPts val="0"/>
              </a:spcBef>
              <a:buSzPts val="1100"/>
              <a:buNone/>
            </a:pPr>
            <a:r>
              <a:rPr lang="en-US" sz="4400" i="1" dirty="0">
                <a:solidFill>
                  <a:schemeClr val="dk1"/>
                </a:solidFill>
              </a:rPr>
              <a:t>(Dr. Kathy Koch: </a:t>
            </a:r>
            <a:r>
              <a:rPr lang="en-US" sz="4400" dirty="0">
                <a:solidFill>
                  <a:srgbClr val="0F1111"/>
                </a:solidFill>
              </a:rPr>
              <a:t>Screens and Teens: Connecting with Our Kids in a Wireless World)</a:t>
            </a:r>
            <a:endParaRPr lang="en-US" sz="4400" i="1" dirty="0">
              <a:solidFill>
                <a:schemeClr val="dk1"/>
              </a:solidFill>
            </a:endParaRPr>
          </a:p>
          <a:p>
            <a:pPr marL="0" indent="0" algn="ctr">
              <a:spcBef>
                <a:spcPts val="0"/>
              </a:spcBef>
              <a:buSzPts val="1100"/>
              <a:buNone/>
            </a:pPr>
            <a:endParaRPr lang="en-US" sz="4800" i="1" dirty="0">
              <a:solidFill>
                <a:schemeClr val="dk1"/>
              </a:solidFill>
            </a:endParaRPr>
          </a:p>
        </p:txBody>
      </p:sp>
      <p:sp>
        <p:nvSpPr>
          <p:cNvPr id="133" name="Google Shape;133;p23"/>
          <p:cNvSpPr txBox="1">
            <a:spLocks noGrp="1"/>
          </p:cNvSpPr>
          <p:nvPr>
            <p:ph type="title"/>
          </p:nvPr>
        </p:nvSpPr>
        <p:spPr>
          <a:xfrm>
            <a:off x="1362327" y="1624894"/>
            <a:ext cx="9914700" cy="1482300"/>
          </a:xfrm>
          <a:prstGeom prst="rect">
            <a:avLst/>
          </a:prstGeom>
          <a:noFill/>
          <a:ln>
            <a:noFill/>
          </a:ln>
        </p:spPr>
        <p:txBody>
          <a:bodyPr spcFirstLastPara="1" wrap="square" lIns="50800" tIns="50800" rIns="50800" bIns="50800" anchor="t" anchorCtr="0">
            <a:noAutofit/>
          </a:bodyPr>
          <a:lstStyle/>
          <a:p>
            <a:pPr>
              <a:buSzPts val="7650"/>
            </a:pPr>
            <a:r>
              <a:rPr lang="en-US" sz="6900" b="0" dirty="0">
                <a:solidFill>
                  <a:srgbClr val="E8351A"/>
                </a:solidFill>
                <a:latin typeface="Helvetica Neue Light"/>
              </a:rPr>
              <a:t>The Heart</a:t>
            </a:r>
          </a:p>
        </p:txBody>
      </p:sp>
      <p:sp>
        <p:nvSpPr>
          <p:cNvPr id="134" name="Google Shape;134;p23"/>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dirty="0"/>
          </a:p>
        </p:txBody>
      </p:sp>
      <p:cxnSp>
        <p:nvCxnSpPr>
          <p:cNvPr id="135" name="Google Shape;135;p23"/>
          <p:cNvCxnSpPr/>
          <p:nvPr/>
        </p:nvCxnSpPr>
        <p:spPr>
          <a:xfrm>
            <a:off x="1229953" y="117536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36" name="Google Shape;136;p23"/>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37" name="Google Shape;137;p23"/>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extLst>
      <p:ext uri="{BB962C8B-B14F-4D97-AF65-F5344CB8AC3E}">
        <p14:creationId xmlns:p14="http://schemas.microsoft.com/office/powerpoint/2010/main" val="143410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65"/>
          <p:cNvSpPr txBox="1">
            <a:spLocks noGrp="1"/>
          </p:cNvSpPr>
          <p:nvPr>
            <p:ph type="title"/>
          </p:nvPr>
        </p:nvSpPr>
        <p:spPr>
          <a:xfrm>
            <a:off x="1206498" y="1159613"/>
            <a:ext cx="22469048" cy="1482428"/>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5E5E5E"/>
              </a:buClr>
              <a:buSzPct val="98379"/>
              <a:buFont typeface="Helvetica Neue"/>
              <a:buNone/>
            </a:pPr>
            <a:r>
              <a:rPr lang="en-US" sz="9600" dirty="0"/>
              <a:t>Addictions  </a:t>
            </a:r>
            <a:r>
              <a:rPr lang="en-US" sz="4400" dirty="0"/>
              <a:t>(of various forms drugs, alcohol, porn, gaming, social media) </a:t>
            </a:r>
            <a:endParaRPr sz="9000" dirty="0"/>
          </a:p>
        </p:txBody>
      </p:sp>
      <p:cxnSp>
        <p:nvCxnSpPr>
          <p:cNvPr id="1342" name="Google Shape;1342;p65"/>
          <p:cNvCxnSpPr/>
          <p:nvPr/>
        </p:nvCxnSpPr>
        <p:spPr>
          <a:xfrm>
            <a:off x="1307866" y="941622"/>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1343" name="Google Shape;1343;p65"/>
          <p:cNvCxnSpPr/>
          <p:nvPr/>
        </p:nvCxnSpPr>
        <p:spPr>
          <a:xfrm>
            <a:off x="956216" y="2996072"/>
            <a:ext cx="10415310" cy="1"/>
          </a:xfrm>
          <a:prstGeom prst="straightConnector1">
            <a:avLst/>
          </a:prstGeom>
          <a:noFill/>
          <a:ln w="25400" cap="flat" cmpd="sng">
            <a:solidFill>
              <a:srgbClr val="E8351A"/>
            </a:solidFill>
            <a:prstDash val="solid"/>
            <a:miter lim="400000"/>
            <a:headEnd type="none" w="sm" len="sm"/>
            <a:tailEnd type="none" w="sm" len="sm"/>
          </a:ln>
        </p:spPr>
      </p:cxnSp>
      <p:pic>
        <p:nvPicPr>
          <p:cNvPr id="1344" name="Google Shape;1344;p65"/>
          <p:cNvPicPr preferRelativeResize="0"/>
          <p:nvPr/>
        </p:nvPicPr>
        <p:blipFill rotWithShape="1">
          <a:blip r:embed="rId3">
            <a:alphaModFix/>
          </a:blip>
          <a:srcRect/>
          <a:stretch/>
        </p:blipFill>
        <p:spPr>
          <a:xfrm>
            <a:off x="21192939" y="11659331"/>
            <a:ext cx="2182912" cy="1490092"/>
          </a:xfrm>
          <a:prstGeom prst="rect">
            <a:avLst/>
          </a:prstGeom>
          <a:noFill/>
          <a:ln>
            <a:noFill/>
          </a:ln>
        </p:spPr>
      </p:pic>
      <p:grpSp>
        <p:nvGrpSpPr>
          <p:cNvPr id="1345" name="Google Shape;1345;p65"/>
          <p:cNvGrpSpPr/>
          <p:nvPr/>
        </p:nvGrpSpPr>
        <p:grpSpPr>
          <a:xfrm>
            <a:off x="2846285" y="2996073"/>
            <a:ext cx="19255118" cy="7314889"/>
            <a:chOff x="17190" y="0"/>
            <a:chExt cx="19255118" cy="7314889"/>
          </a:xfrm>
        </p:grpSpPr>
        <p:sp>
          <p:nvSpPr>
            <p:cNvPr id="1346" name="Google Shape;1346;p65"/>
            <p:cNvSpPr/>
            <p:nvPr/>
          </p:nvSpPr>
          <p:spPr>
            <a:xfrm>
              <a:off x="17190" y="980589"/>
              <a:ext cx="4639787" cy="545857"/>
            </a:xfrm>
            <a:prstGeom prst="rect">
              <a:avLst/>
            </a:prstGeom>
            <a:solidFill>
              <a:srgbClr val="E5C42B"/>
            </a:solidFill>
            <a:ln w="25400" cap="flat" cmpd="sng">
              <a:solidFill>
                <a:srgbClr val="E5C42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900" dirty="0"/>
                <a:t>    Alienation</a:t>
              </a:r>
              <a:endParaRPr sz="2900" dirty="0"/>
            </a:p>
          </p:txBody>
        </p:sp>
        <p:sp>
          <p:nvSpPr>
            <p:cNvPr id="1347" name="Google Shape;1347;p65"/>
            <p:cNvSpPr/>
            <p:nvPr/>
          </p:nvSpPr>
          <p:spPr>
            <a:xfrm>
              <a:off x="17190" y="1185591"/>
              <a:ext cx="340855" cy="340855"/>
            </a:xfrm>
            <a:prstGeom prst="rect">
              <a:avLst/>
            </a:prstGeom>
            <a:solidFill>
              <a:schemeClr val="lt1">
                <a:alpha val="89803"/>
              </a:schemeClr>
            </a:solidFill>
            <a:ln w="25400" cap="flat" cmpd="sng">
              <a:solidFill>
                <a:srgbClr val="E5C42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8" name="Google Shape;1348;p65"/>
            <p:cNvSpPr/>
            <p:nvPr/>
          </p:nvSpPr>
          <p:spPr>
            <a:xfrm>
              <a:off x="17190" y="0"/>
              <a:ext cx="4639787" cy="9805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9" name="Google Shape;1349;p65"/>
            <p:cNvSpPr txBox="1"/>
            <p:nvPr/>
          </p:nvSpPr>
          <p:spPr>
            <a:xfrm>
              <a:off x="17190" y="0"/>
              <a:ext cx="4639787" cy="980589"/>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Risk</a:t>
              </a:r>
              <a:endParaRPr dirty="0"/>
            </a:p>
          </p:txBody>
        </p:sp>
        <p:sp>
          <p:nvSpPr>
            <p:cNvPr id="1350" name="Google Shape;1350;p65"/>
            <p:cNvSpPr/>
            <p:nvPr/>
          </p:nvSpPr>
          <p:spPr>
            <a:xfrm>
              <a:off x="17190" y="1980115"/>
              <a:ext cx="340847" cy="340847"/>
            </a:xfrm>
            <a:prstGeom prst="rect">
              <a:avLst/>
            </a:prstGeom>
            <a:solidFill>
              <a:schemeClr val="lt1"/>
            </a:solidFill>
            <a:ln w="25400" cap="flat" cmpd="sng">
              <a:solidFill>
                <a:srgbClr val="E5C42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65"/>
            <p:cNvSpPr/>
            <p:nvPr/>
          </p:nvSpPr>
          <p:spPr>
            <a:xfrm>
              <a:off x="341975" y="1753280"/>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2" name="Google Shape;1352;p65"/>
            <p:cNvSpPr txBox="1"/>
            <p:nvPr/>
          </p:nvSpPr>
          <p:spPr>
            <a:xfrm>
              <a:off x="341975" y="1753280"/>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Financial</a:t>
              </a:r>
              <a:endParaRPr sz="2900" b="0" i="0" u="none" strike="noStrike" cap="none" dirty="0">
                <a:solidFill>
                  <a:srgbClr val="000000"/>
                </a:solidFill>
                <a:latin typeface="Arial"/>
                <a:ea typeface="Arial"/>
                <a:cs typeface="Arial"/>
                <a:sym typeface="Arial"/>
              </a:endParaRPr>
            </a:p>
          </p:txBody>
        </p:sp>
        <p:sp>
          <p:nvSpPr>
            <p:cNvPr id="1353" name="Google Shape;1353;p65"/>
            <p:cNvSpPr/>
            <p:nvPr/>
          </p:nvSpPr>
          <p:spPr>
            <a:xfrm>
              <a:off x="17190" y="2774630"/>
              <a:ext cx="340847" cy="340847"/>
            </a:xfrm>
            <a:prstGeom prst="rect">
              <a:avLst/>
            </a:prstGeom>
            <a:solidFill>
              <a:schemeClr val="lt1"/>
            </a:solidFill>
            <a:ln w="25400" cap="flat" cmpd="sng">
              <a:solidFill>
                <a:srgbClr val="E7C4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4" name="Google Shape;1354;p65"/>
            <p:cNvSpPr/>
            <p:nvPr/>
          </p:nvSpPr>
          <p:spPr>
            <a:xfrm>
              <a:off x="341975" y="2547796"/>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5" name="Google Shape;1355;p65"/>
            <p:cNvSpPr txBox="1"/>
            <p:nvPr/>
          </p:nvSpPr>
          <p:spPr>
            <a:xfrm>
              <a:off x="341975" y="2547796"/>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Physical harm</a:t>
              </a:r>
              <a:endParaRPr sz="2900" b="0" i="0" u="none" strike="noStrike" cap="none" dirty="0">
                <a:solidFill>
                  <a:srgbClr val="000000"/>
                </a:solidFill>
                <a:latin typeface="Arial"/>
                <a:ea typeface="Arial"/>
                <a:cs typeface="Arial"/>
                <a:sym typeface="Arial"/>
              </a:endParaRPr>
            </a:p>
          </p:txBody>
        </p:sp>
        <p:sp>
          <p:nvSpPr>
            <p:cNvPr id="1356" name="Google Shape;1356;p65"/>
            <p:cNvSpPr/>
            <p:nvPr/>
          </p:nvSpPr>
          <p:spPr>
            <a:xfrm>
              <a:off x="17190" y="3569146"/>
              <a:ext cx="340847" cy="340847"/>
            </a:xfrm>
            <a:prstGeom prst="rect">
              <a:avLst/>
            </a:prstGeom>
            <a:solidFill>
              <a:schemeClr val="lt1"/>
            </a:solidFill>
            <a:ln w="25400" cap="flat" cmpd="sng">
              <a:solidFill>
                <a:srgbClr val="E9C6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7" name="Google Shape;1357;p65"/>
            <p:cNvSpPr/>
            <p:nvPr/>
          </p:nvSpPr>
          <p:spPr>
            <a:xfrm>
              <a:off x="341975" y="3342312"/>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8" name="Google Shape;1358;p65"/>
            <p:cNvSpPr txBox="1"/>
            <p:nvPr/>
          </p:nvSpPr>
          <p:spPr>
            <a:xfrm>
              <a:off x="341975" y="3342312"/>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Psychological harm</a:t>
              </a:r>
              <a:endParaRPr sz="2900" b="0" i="0" u="none" strike="noStrike" cap="none" dirty="0">
                <a:solidFill>
                  <a:srgbClr val="000000"/>
                </a:solidFill>
                <a:latin typeface="Arial"/>
                <a:ea typeface="Arial"/>
                <a:cs typeface="Arial"/>
                <a:sym typeface="Arial"/>
              </a:endParaRPr>
            </a:p>
          </p:txBody>
        </p:sp>
        <p:sp>
          <p:nvSpPr>
            <p:cNvPr id="1359" name="Google Shape;1359;p65"/>
            <p:cNvSpPr/>
            <p:nvPr/>
          </p:nvSpPr>
          <p:spPr>
            <a:xfrm>
              <a:off x="4888967" y="980589"/>
              <a:ext cx="4639787" cy="545857"/>
            </a:xfrm>
            <a:prstGeom prst="rect">
              <a:avLst/>
            </a:prstGeom>
            <a:solidFill>
              <a:srgbClr val="F1CE4C"/>
            </a:solidFill>
            <a:ln w="25400" cap="flat" cmpd="sng">
              <a:solidFill>
                <a:srgbClr val="F1CE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900" dirty="0"/>
                <a:t>    Shame</a:t>
              </a:r>
              <a:endParaRPr sz="2900" dirty="0"/>
            </a:p>
          </p:txBody>
        </p:sp>
        <p:sp>
          <p:nvSpPr>
            <p:cNvPr id="1360" name="Google Shape;1360;p65"/>
            <p:cNvSpPr/>
            <p:nvPr/>
          </p:nvSpPr>
          <p:spPr>
            <a:xfrm>
              <a:off x="4888967" y="1185591"/>
              <a:ext cx="340855" cy="340855"/>
            </a:xfrm>
            <a:prstGeom prst="rect">
              <a:avLst/>
            </a:prstGeom>
            <a:solidFill>
              <a:schemeClr val="lt1">
                <a:alpha val="89803"/>
              </a:schemeClr>
            </a:solidFill>
            <a:ln w="25400" cap="flat" cmpd="sng">
              <a:solidFill>
                <a:srgbClr val="F1CE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1" name="Google Shape;1361;p65"/>
            <p:cNvSpPr/>
            <p:nvPr/>
          </p:nvSpPr>
          <p:spPr>
            <a:xfrm>
              <a:off x="4888967" y="0"/>
              <a:ext cx="4639787" cy="9805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2" name="Google Shape;1362;p65"/>
            <p:cNvSpPr txBox="1"/>
            <p:nvPr/>
          </p:nvSpPr>
          <p:spPr>
            <a:xfrm>
              <a:off x="4888967" y="0"/>
              <a:ext cx="4639787" cy="980589"/>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Root</a:t>
              </a:r>
              <a:endParaRPr dirty="0"/>
            </a:p>
          </p:txBody>
        </p:sp>
        <p:sp>
          <p:nvSpPr>
            <p:cNvPr id="1363" name="Google Shape;1363;p65"/>
            <p:cNvSpPr/>
            <p:nvPr/>
          </p:nvSpPr>
          <p:spPr>
            <a:xfrm>
              <a:off x="4888967" y="1980115"/>
              <a:ext cx="340847" cy="340847"/>
            </a:xfrm>
            <a:prstGeom prst="rect">
              <a:avLst/>
            </a:prstGeom>
            <a:solidFill>
              <a:schemeClr val="lt1"/>
            </a:solidFill>
            <a:ln w="25400" cap="flat" cmpd="sng">
              <a:solidFill>
                <a:srgbClr val="EBC8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4" name="Google Shape;1364;p65"/>
            <p:cNvSpPr/>
            <p:nvPr/>
          </p:nvSpPr>
          <p:spPr>
            <a:xfrm>
              <a:off x="5213752" y="1753280"/>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5" name="Google Shape;1365;p65"/>
            <p:cNvSpPr txBox="1"/>
            <p:nvPr/>
          </p:nvSpPr>
          <p:spPr>
            <a:xfrm>
              <a:off x="5213752" y="1753280"/>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Guilt</a:t>
              </a:r>
              <a:endParaRPr sz="2900" b="0" i="0" u="none" strike="noStrike" cap="none" dirty="0">
                <a:solidFill>
                  <a:srgbClr val="000000"/>
                </a:solidFill>
                <a:latin typeface="Arial"/>
                <a:ea typeface="Arial"/>
                <a:cs typeface="Arial"/>
                <a:sym typeface="Arial"/>
              </a:endParaRPr>
            </a:p>
          </p:txBody>
        </p:sp>
        <p:sp>
          <p:nvSpPr>
            <p:cNvPr id="1366" name="Google Shape;1366;p65"/>
            <p:cNvSpPr/>
            <p:nvPr/>
          </p:nvSpPr>
          <p:spPr>
            <a:xfrm>
              <a:off x="4888967" y="2774630"/>
              <a:ext cx="340847" cy="340847"/>
            </a:xfrm>
            <a:prstGeom prst="rect">
              <a:avLst/>
            </a:prstGeom>
            <a:solidFill>
              <a:schemeClr val="lt1"/>
            </a:solidFill>
            <a:ln w="25400" cap="flat" cmpd="sng">
              <a:solidFill>
                <a:srgbClr val="EDCB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7" name="Google Shape;1367;p65"/>
            <p:cNvSpPr/>
            <p:nvPr/>
          </p:nvSpPr>
          <p:spPr>
            <a:xfrm>
              <a:off x="5213752" y="2547796"/>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8" name="Google Shape;1368;p65"/>
            <p:cNvSpPr txBox="1"/>
            <p:nvPr/>
          </p:nvSpPr>
          <p:spPr>
            <a:xfrm>
              <a:off x="5213752" y="2547796"/>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Pleasure</a:t>
              </a:r>
              <a:endParaRPr sz="2900" b="0" i="0" u="none" strike="noStrike" cap="none" dirty="0">
                <a:solidFill>
                  <a:srgbClr val="000000"/>
                </a:solidFill>
                <a:latin typeface="Arial"/>
                <a:ea typeface="Arial"/>
                <a:cs typeface="Arial"/>
                <a:sym typeface="Arial"/>
              </a:endParaRPr>
            </a:p>
          </p:txBody>
        </p:sp>
        <p:sp>
          <p:nvSpPr>
            <p:cNvPr id="1369" name="Google Shape;1369;p65"/>
            <p:cNvSpPr/>
            <p:nvPr/>
          </p:nvSpPr>
          <p:spPr>
            <a:xfrm>
              <a:off x="4888967" y="3569146"/>
              <a:ext cx="340847" cy="340847"/>
            </a:xfrm>
            <a:prstGeom prst="rect">
              <a:avLst/>
            </a:prstGeom>
            <a:solidFill>
              <a:schemeClr val="lt1"/>
            </a:solidFill>
            <a:ln w="25400" cap="flat" cmpd="sng">
              <a:solidFill>
                <a:srgbClr val="EECC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0" name="Google Shape;1370;p65"/>
            <p:cNvSpPr/>
            <p:nvPr/>
          </p:nvSpPr>
          <p:spPr>
            <a:xfrm>
              <a:off x="5213752" y="3342312"/>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1" name="Google Shape;1371;p65"/>
            <p:cNvSpPr txBox="1"/>
            <p:nvPr/>
          </p:nvSpPr>
          <p:spPr>
            <a:xfrm>
              <a:off x="5213752" y="3342312"/>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Self-medicating </a:t>
              </a:r>
              <a:endParaRPr sz="2900" b="0" i="0" u="none" strike="noStrike" cap="none" dirty="0">
                <a:solidFill>
                  <a:srgbClr val="000000"/>
                </a:solidFill>
                <a:latin typeface="Arial"/>
                <a:ea typeface="Arial"/>
                <a:cs typeface="Arial"/>
                <a:sym typeface="Arial"/>
              </a:endParaRPr>
            </a:p>
          </p:txBody>
        </p:sp>
        <p:sp>
          <p:nvSpPr>
            <p:cNvPr id="1372" name="Google Shape;1372;p65"/>
            <p:cNvSpPr/>
            <p:nvPr/>
          </p:nvSpPr>
          <p:spPr>
            <a:xfrm>
              <a:off x="9760744" y="980589"/>
              <a:ext cx="4639787" cy="545857"/>
            </a:xfrm>
            <a:prstGeom prst="rect">
              <a:avLst/>
            </a:prstGeom>
            <a:solidFill>
              <a:srgbClr val="F9D970"/>
            </a:solidFill>
            <a:ln w="25400" cap="flat" cmpd="sng">
              <a:solidFill>
                <a:srgbClr val="F9D9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900" dirty="0"/>
                <a:t>    Accountability</a:t>
              </a:r>
              <a:endParaRPr sz="2900" dirty="0"/>
            </a:p>
          </p:txBody>
        </p:sp>
        <p:sp>
          <p:nvSpPr>
            <p:cNvPr id="1373" name="Google Shape;1373;p65"/>
            <p:cNvSpPr/>
            <p:nvPr/>
          </p:nvSpPr>
          <p:spPr>
            <a:xfrm>
              <a:off x="9760744" y="1185591"/>
              <a:ext cx="340855" cy="340855"/>
            </a:xfrm>
            <a:prstGeom prst="rect">
              <a:avLst/>
            </a:prstGeom>
            <a:solidFill>
              <a:schemeClr val="lt1">
                <a:alpha val="89803"/>
              </a:schemeClr>
            </a:solidFill>
            <a:ln w="25400" cap="flat" cmpd="sng">
              <a:solidFill>
                <a:srgbClr val="F9D9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4" name="Google Shape;1374;p65"/>
            <p:cNvSpPr/>
            <p:nvPr/>
          </p:nvSpPr>
          <p:spPr>
            <a:xfrm>
              <a:off x="9760744" y="0"/>
              <a:ext cx="4639787" cy="9805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5" name="Google Shape;1375;p65"/>
            <p:cNvSpPr txBox="1"/>
            <p:nvPr/>
          </p:nvSpPr>
          <p:spPr>
            <a:xfrm>
              <a:off x="9760744" y="0"/>
              <a:ext cx="4639787" cy="980589"/>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Relationship</a:t>
              </a:r>
              <a:endParaRPr dirty="0"/>
            </a:p>
          </p:txBody>
        </p:sp>
        <p:sp>
          <p:nvSpPr>
            <p:cNvPr id="1376" name="Google Shape;1376;p65"/>
            <p:cNvSpPr/>
            <p:nvPr/>
          </p:nvSpPr>
          <p:spPr>
            <a:xfrm>
              <a:off x="9760744" y="1980115"/>
              <a:ext cx="340847" cy="340847"/>
            </a:xfrm>
            <a:prstGeom prst="rect">
              <a:avLst/>
            </a:prstGeom>
            <a:solidFill>
              <a:schemeClr val="lt1"/>
            </a:solidFill>
            <a:ln w="25400" cap="flat" cmpd="sng">
              <a:solidFill>
                <a:srgbClr val="F1CE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7" name="Google Shape;1377;p65"/>
            <p:cNvSpPr/>
            <p:nvPr/>
          </p:nvSpPr>
          <p:spPr>
            <a:xfrm>
              <a:off x="10085529" y="1753280"/>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8" name="Google Shape;1378;p65"/>
            <p:cNvSpPr txBox="1"/>
            <p:nvPr/>
          </p:nvSpPr>
          <p:spPr>
            <a:xfrm>
              <a:off x="10085529" y="1753280"/>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Dysfunction</a:t>
              </a:r>
              <a:endParaRPr sz="2900" b="0" i="0" u="none" strike="noStrike" cap="none" dirty="0">
                <a:solidFill>
                  <a:srgbClr val="000000"/>
                </a:solidFill>
                <a:latin typeface="Arial"/>
                <a:ea typeface="Arial"/>
                <a:cs typeface="Arial"/>
                <a:sym typeface="Arial"/>
              </a:endParaRPr>
            </a:p>
          </p:txBody>
        </p:sp>
        <p:sp>
          <p:nvSpPr>
            <p:cNvPr id="1379" name="Google Shape;1379;p65"/>
            <p:cNvSpPr/>
            <p:nvPr/>
          </p:nvSpPr>
          <p:spPr>
            <a:xfrm>
              <a:off x="9760744" y="2774630"/>
              <a:ext cx="340847" cy="340847"/>
            </a:xfrm>
            <a:prstGeom prst="rect">
              <a:avLst/>
            </a:prstGeom>
            <a:solidFill>
              <a:schemeClr val="lt1"/>
            </a:solidFill>
            <a:ln w="25400" cap="flat" cmpd="sng">
              <a:solidFill>
                <a:srgbClr val="F2D0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0" name="Google Shape;1380;p65"/>
            <p:cNvSpPr/>
            <p:nvPr/>
          </p:nvSpPr>
          <p:spPr>
            <a:xfrm>
              <a:off x="10085529" y="2547796"/>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1" name="Google Shape;1381;p65"/>
            <p:cNvSpPr txBox="1"/>
            <p:nvPr/>
          </p:nvSpPr>
          <p:spPr>
            <a:xfrm>
              <a:off x="10085529" y="2547796"/>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Deception</a:t>
              </a:r>
              <a:endParaRPr sz="2900" b="0" i="0" u="none" strike="noStrike" cap="none" dirty="0">
                <a:solidFill>
                  <a:srgbClr val="000000"/>
                </a:solidFill>
                <a:latin typeface="Arial"/>
                <a:ea typeface="Arial"/>
                <a:cs typeface="Arial"/>
                <a:sym typeface="Arial"/>
              </a:endParaRPr>
            </a:p>
          </p:txBody>
        </p:sp>
        <p:sp>
          <p:nvSpPr>
            <p:cNvPr id="1382" name="Google Shape;1382;p65"/>
            <p:cNvSpPr/>
            <p:nvPr/>
          </p:nvSpPr>
          <p:spPr>
            <a:xfrm>
              <a:off x="9760744" y="3569146"/>
              <a:ext cx="340847" cy="340847"/>
            </a:xfrm>
            <a:prstGeom prst="rect">
              <a:avLst/>
            </a:prstGeom>
            <a:solidFill>
              <a:schemeClr val="lt1"/>
            </a:solidFill>
            <a:ln w="25400" cap="flat" cmpd="sng">
              <a:solidFill>
                <a:srgbClr val="F3D2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3" name="Google Shape;1383;p65"/>
            <p:cNvSpPr/>
            <p:nvPr/>
          </p:nvSpPr>
          <p:spPr>
            <a:xfrm>
              <a:off x="10085529" y="3342312"/>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4" name="Google Shape;1384;p65"/>
            <p:cNvSpPr txBox="1"/>
            <p:nvPr/>
          </p:nvSpPr>
          <p:spPr>
            <a:xfrm>
              <a:off x="10085529" y="3342312"/>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Parents </a:t>
              </a:r>
              <a:endParaRPr sz="2900" b="0" i="0" u="none" strike="noStrike" cap="none" dirty="0">
                <a:solidFill>
                  <a:srgbClr val="000000"/>
                </a:solidFill>
                <a:latin typeface="Arial"/>
                <a:ea typeface="Arial"/>
                <a:cs typeface="Arial"/>
                <a:sym typeface="Arial"/>
              </a:endParaRPr>
            </a:p>
          </p:txBody>
        </p:sp>
        <p:sp>
          <p:nvSpPr>
            <p:cNvPr id="1385" name="Google Shape;1385;p65"/>
            <p:cNvSpPr/>
            <p:nvPr/>
          </p:nvSpPr>
          <p:spPr>
            <a:xfrm>
              <a:off x="9760744" y="4363661"/>
              <a:ext cx="340847" cy="340847"/>
            </a:xfrm>
            <a:prstGeom prst="rect">
              <a:avLst/>
            </a:prstGeom>
            <a:solidFill>
              <a:schemeClr val="lt1"/>
            </a:solidFill>
            <a:ln w="25400" cap="flat" cmpd="sng">
              <a:solidFill>
                <a:srgbClr val="F5D35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6" name="Google Shape;1386;p65"/>
            <p:cNvSpPr/>
            <p:nvPr/>
          </p:nvSpPr>
          <p:spPr>
            <a:xfrm>
              <a:off x="10085529" y="4136827"/>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7" name="Google Shape;1387;p65"/>
            <p:cNvSpPr txBox="1"/>
            <p:nvPr/>
          </p:nvSpPr>
          <p:spPr>
            <a:xfrm>
              <a:off x="10085529" y="4136827"/>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Authorities</a:t>
              </a:r>
              <a:endParaRPr sz="2900" b="0" i="0" u="none" strike="noStrike" cap="none" dirty="0">
                <a:solidFill>
                  <a:srgbClr val="000000"/>
                </a:solidFill>
                <a:latin typeface="Arial"/>
                <a:ea typeface="Arial"/>
                <a:cs typeface="Arial"/>
                <a:sym typeface="Arial"/>
              </a:endParaRPr>
            </a:p>
          </p:txBody>
        </p:sp>
        <p:sp>
          <p:nvSpPr>
            <p:cNvPr id="1388" name="Google Shape;1388;p65"/>
            <p:cNvSpPr/>
            <p:nvPr/>
          </p:nvSpPr>
          <p:spPr>
            <a:xfrm>
              <a:off x="9760744" y="5158177"/>
              <a:ext cx="340847" cy="340847"/>
            </a:xfrm>
            <a:prstGeom prst="rect">
              <a:avLst/>
            </a:prstGeom>
            <a:solidFill>
              <a:schemeClr val="lt1"/>
            </a:solidFill>
            <a:ln w="25400" cap="flat" cmpd="sng">
              <a:solidFill>
                <a:srgbClr val="F6D5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9" name="Google Shape;1389;p65"/>
            <p:cNvSpPr/>
            <p:nvPr/>
          </p:nvSpPr>
          <p:spPr>
            <a:xfrm>
              <a:off x="10085529" y="4931343"/>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0" name="Google Shape;1390;p65"/>
            <p:cNvSpPr txBox="1"/>
            <p:nvPr/>
          </p:nvSpPr>
          <p:spPr>
            <a:xfrm>
              <a:off x="10085529" y="4931343"/>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Pastors</a:t>
              </a:r>
              <a:endParaRPr sz="2900" b="0" i="0" u="none" strike="noStrike" cap="none" dirty="0">
                <a:solidFill>
                  <a:srgbClr val="000000"/>
                </a:solidFill>
                <a:latin typeface="Arial"/>
                <a:ea typeface="Arial"/>
                <a:cs typeface="Arial"/>
                <a:sym typeface="Arial"/>
              </a:endParaRPr>
            </a:p>
          </p:txBody>
        </p:sp>
        <p:sp>
          <p:nvSpPr>
            <p:cNvPr id="1391" name="Google Shape;1391;p65"/>
            <p:cNvSpPr/>
            <p:nvPr/>
          </p:nvSpPr>
          <p:spPr>
            <a:xfrm>
              <a:off x="9760744" y="5952692"/>
              <a:ext cx="340847" cy="340847"/>
            </a:xfrm>
            <a:prstGeom prst="rect">
              <a:avLst/>
            </a:prstGeom>
            <a:solidFill>
              <a:schemeClr val="lt1"/>
            </a:solidFill>
            <a:ln w="25400" cap="flat" cmpd="sng">
              <a:solidFill>
                <a:srgbClr val="F7D8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2" name="Google Shape;1392;p65"/>
            <p:cNvSpPr/>
            <p:nvPr/>
          </p:nvSpPr>
          <p:spPr>
            <a:xfrm>
              <a:off x="10085529" y="5725858"/>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3" name="Google Shape;1393;p65"/>
            <p:cNvSpPr txBox="1"/>
            <p:nvPr/>
          </p:nvSpPr>
          <p:spPr>
            <a:xfrm>
              <a:off x="10085529" y="5725858"/>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sp>
          <p:nvSpPr>
            <p:cNvPr id="1394" name="Google Shape;1394;p65"/>
            <p:cNvSpPr/>
            <p:nvPr/>
          </p:nvSpPr>
          <p:spPr>
            <a:xfrm>
              <a:off x="14632521" y="980589"/>
              <a:ext cx="4639787" cy="545857"/>
            </a:xfrm>
            <a:prstGeom prst="rect">
              <a:avLst/>
            </a:prstGeom>
            <a:solidFill>
              <a:srgbClr val="FEE497"/>
            </a:solidFill>
            <a:ln w="25400" cap="flat" cmpd="sng">
              <a:solidFill>
                <a:srgbClr val="FEE4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900" dirty="0"/>
                <a:t>    Resource list</a:t>
              </a:r>
              <a:endParaRPr sz="2900" dirty="0"/>
            </a:p>
          </p:txBody>
        </p:sp>
        <p:sp>
          <p:nvSpPr>
            <p:cNvPr id="1395" name="Google Shape;1395;p65"/>
            <p:cNvSpPr/>
            <p:nvPr/>
          </p:nvSpPr>
          <p:spPr>
            <a:xfrm>
              <a:off x="14632521" y="1185591"/>
              <a:ext cx="340855" cy="340855"/>
            </a:xfrm>
            <a:prstGeom prst="rect">
              <a:avLst/>
            </a:prstGeom>
            <a:solidFill>
              <a:schemeClr val="lt1">
                <a:alpha val="89803"/>
              </a:schemeClr>
            </a:solidFill>
            <a:ln w="25400" cap="flat" cmpd="sng">
              <a:solidFill>
                <a:srgbClr val="FEE4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6" name="Google Shape;1396;p65"/>
            <p:cNvSpPr/>
            <p:nvPr/>
          </p:nvSpPr>
          <p:spPr>
            <a:xfrm>
              <a:off x="14632521" y="0"/>
              <a:ext cx="4639787" cy="9805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7" name="Google Shape;1397;p65"/>
            <p:cNvSpPr txBox="1"/>
            <p:nvPr/>
          </p:nvSpPr>
          <p:spPr>
            <a:xfrm>
              <a:off x="14632521" y="0"/>
              <a:ext cx="4639787" cy="980589"/>
            </a:xfrm>
            <a:prstGeom prst="rect">
              <a:avLst/>
            </a:prstGeom>
            <a:noFill/>
            <a:ln>
              <a:noFill/>
            </a:ln>
          </p:spPr>
          <p:txBody>
            <a:bodyPr spcFirstLastPara="1" wrap="square" lIns="118100" tIns="78725" rIns="118100" bIns="78725" anchor="ctr" anchorCtr="0">
              <a:noAutofit/>
            </a:bodyPr>
            <a:lstStyle/>
            <a:p>
              <a:pPr marL="0" marR="0" lvl="0" indent="0" algn="l" rtl="0">
                <a:lnSpc>
                  <a:spcPct val="90000"/>
                </a:lnSpc>
                <a:spcBef>
                  <a:spcPts val="0"/>
                </a:spcBef>
                <a:spcAft>
                  <a:spcPts val="0"/>
                </a:spcAft>
                <a:buClr>
                  <a:srgbClr val="000000"/>
                </a:buClr>
                <a:buSzPts val="6200"/>
                <a:buFont typeface="Arial"/>
                <a:buNone/>
              </a:pPr>
              <a:r>
                <a:rPr lang="en-US" sz="6200" b="0" i="0" u="none" strike="noStrike" cap="none" dirty="0">
                  <a:solidFill>
                    <a:srgbClr val="000000"/>
                  </a:solidFill>
                  <a:latin typeface="Arial"/>
                  <a:ea typeface="Arial"/>
                  <a:cs typeface="Arial"/>
                  <a:sym typeface="Arial"/>
                </a:rPr>
                <a:t>Resources </a:t>
              </a:r>
              <a:endParaRPr dirty="0"/>
            </a:p>
          </p:txBody>
        </p:sp>
        <p:sp>
          <p:nvSpPr>
            <p:cNvPr id="1398" name="Google Shape;1398;p65"/>
            <p:cNvSpPr/>
            <p:nvPr/>
          </p:nvSpPr>
          <p:spPr>
            <a:xfrm>
              <a:off x="14632521" y="1980115"/>
              <a:ext cx="340847" cy="340847"/>
            </a:xfrm>
            <a:prstGeom prst="rect">
              <a:avLst/>
            </a:prstGeom>
            <a:solidFill>
              <a:schemeClr val="lt1"/>
            </a:solidFill>
            <a:ln w="25400" cap="flat" cmpd="sng">
              <a:solidFill>
                <a:srgbClr val="F9D9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9" name="Google Shape;1399;p65"/>
            <p:cNvSpPr/>
            <p:nvPr/>
          </p:nvSpPr>
          <p:spPr>
            <a:xfrm>
              <a:off x="14957306" y="1753280"/>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0" name="Google Shape;1400;p65"/>
            <p:cNvSpPr txBox="1"/>
            <p:nvPr/>
          </p:nvSpPr>
          <p:spPr>
            <a:xfrm>
              <a:off x="14957306" y="1753280"/>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Mentors</a:t>
              </a:r>
              <a:endParaRPr sz="2900" b="0" i="0" u="none" strike="noStrike" cap="none" dirty="0">
                <a:solidFill>
                  <a:srgbClr val="000000"/>
                </a:solidFill>
                <a:latin typeface="Arial"/>
                <a:ea typeface="Arial"/>
                <a:cs typeface="Arial"/>
                <a:sym typeface="Arial"/>
              </a:endParaRPr>
            </a:p>
          </p:txBody>
        </p:sp>
        <p:sp>
          <p:nvSpPr>
            <p:cNvPr id="1401" name="Google Shape;1401;p65"/>
            <p:cNvSpPr/>
            <p:nvPr/>
          </p:nvSpPr>
          <p:spPr>
            <a:xfrm>
              <a:off x="14632521" y="2774630"/>
              <a:ext cx="340847" cy="340847"/>
            </a:xfrm>
            <a:prstGeom prst="rect">
              <a:avLst/>
            </a:prstGeom>
            <a:solidFill>
              <a:schemeClr val="lt1"/>
            </a:solidFill>
            <a:ln w="25400" cap="flat" cmpd="sng">
              <a:solidFill>
                <a:srgbClr val="FADB7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2" name="Google Shape;1402;p65"/>
            <p:cNvSpPr/>
            <p:nvPr/>
          </p:nvSpPr>
          <p:spPr>
            <a:xfrm>
              <a:off x="14957306" y="2547796"/>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3" name="Google Shape;1403;p65"/>
            <p:cNvSpPr txBox="1"/>
            <p:nvPr/>
          </p:nvSpPr>
          <p:spPr>
            <a:xfrm>
              <a:off x="14957306" y="2547796"/>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Groups</a:t>
              </a:r>
              <a:endParaRPr sz="2900" b="0" i="0" u="none" strike="noStrike" cap="none" dirty="0">
                <a:solidFill>
                  <a:srgbClr val="000000"/>
                </a:solidFill>
                <a:latin typeface="Arial"/>
                <a:ea typeface="Arial"/>
                <a:cs typeface="Arial"/>
                <a:sym typeface="Arial"/>
              </a:endParaRPr>
            </a:p>
          </p:txBody>
        </p:sp>
        <p:sp>
          <p:nvSpPr>
            <p:cNvPr id="1404" name="Google Shape;1404;p65"/>
            <p:cNvSpPr/>
            <p:nvPr/>
          </p:nvSpPr>
          <p:spPr>
            <a:xfrm>
              <a:off x="14632521" y="3569146"/>
              <a:ext cx="340847" cy="340847"/>
            </a:xfrm>
            <a:prstGeom prst="rect">
              <a:avLst/>
            </a:prstGeom>
            <a:solidFill>
              <a:schemeClr val="lt1"/>
            </a:solidFill>
            <a:ln w="25400" cap="flat" cmpd="sng">
              <a:solidFill>
                <a:srgbClr val="FBDD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5" name="Google Shape;1405;p65"/>
            <p:cNvSpPr/>
            <p:nvPr/>
          </p:nvSpPr>
          <p:spPr>
            <a:xfrm>
              <a:off x="14957306" y="3342312"/>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900" dirty="0"/>
                <a:t>  Accountability</a:t>
              </a:r>
              <a:endParaRPr sz="2900" dirty="0"/>
            </a:p>
          </p:txBody>
        </p:sp>
        <p:sp>
          <p:nvSpPr>
            <p:cNvPr id="1406" name="Google Shape;1406;p65"/>
            <p:cNvSpPr/>
            <p:nvPr/>
          </p:nvSpPr>
          <p:spPr>
            <a:xfrm>
              <a:off x="14632521" y="4363661"/>
              <a:ext cx="340847" cy="340847"/>
            </a:xfrm>
            <a:prstGeom prst="rect">
              <a:avLst/>
            </a:prstGeom>
            <a:solidFill>
              <a:schemeClr val="lt1"/>
            </a:solidFill>
            <a:ln w="25400" cap="flat" cmpd="sng">
              <a:solidFill>
                <a:srgbClr val="FCDF8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7" name="Google Shape;1407;p65"/>
            <p:cNvSpPr/>
            <p:nvPr/>
          </p:nvSpPr>
          <p:spPr>
            <a:xfrm>
              <a:off x="14957306" y="4136827"/>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8" name="Google Shape;1408;p65"/>
            <p:cNvSpPr txBox="1"/>
            <p:nvPr/>
          </p:nvSpPr>
          <p:spPr>
            <a:xfrm>
              <a:off x="14957306" y="4136827"/>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 Boundaries</a:t>
              </a:r>
              <a:endParaRPr sz="2900" b="0" i="0" u="none" strike="noStrike" cap="none" dirty="0">
                <a:solidFill>
                  <a:srgbClr val="000000"/>
                </a:solidFill>
                <a:latin typeface="Arial"/>
                <a:ea typeface="Arial"/>
                <a:cs typeface="Arial"/>
                <a:sym typeface="Arial"/>
              </a:endParaRPr>
            </a:p>
          </p:txBody>
        </p:sp>
        <p:sp>
          <p:nvSpPr>
            <p:cNvPr id="1409" name="Google Shape;1409;p65"/>
            <p:cNvSpPr/>
            <p:nvPr/>
          </p:nvSpPr>
          <p:spPr>
            <a:xfrm>
              <a:off x="14632521" y="5158177"/>
              <a:ext cx="340847" cy="340847"/>
            </a:xfrm>
            <a:prstGeom prst="rect">
              <a:avLst/>
            </a:prstGeom>
            <a:solidFill>
              <a:schemeClr val="lt1"/>
            </a:solidFill>
            <a:ln w="25400" cap="flat" cmpd="sng">
              <a:solidFill>
                <a:srgbClr val="FDE0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0" name="Google Shape;1410;p65"/>
            <p:cNvSpPr/>
            <p:nvPr/>
          </p:nvSpPr>
          <p:spPr>
            <a:xfrm>
              <a:off x="14957306" y="4931343"/>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1" name="Google Shape;1411;p65"/>
            <p:cNvSpPr txBox="1"/>
            <p:nvPr/>
          </p:nvSpPr>
          <p:spPr>
            <a:xfrm>
              <a:off x="14957306" y="4931343"/>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sp>
          <p:nvSpPr>
            <p:cNvPr id="1412" name="Google Shape;1412;p65"/>
            <p:cNvSpPr/>
            <p:nvPr/>
          </p:nvSpPr>
          <p:spPr>
            <a:xfrm>
              <a:off x="14632521" y="5952692"/>
              <a:ext cx="340847" cy="340847"/>
            </a:xfrm>
            <a:prstGeom prst="rect">
              <a:avLst/>
            </a:prstGeom>
            <a:solidFill>
              <a:schemeClr val="lt1"/>
            </a:solidFill>
            <a:ln w="25400" cap="flat" cmpd="sng">
              <a:solidFill>
                <a:srgbClr val="FDE2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3" name="Google Shape;1413;p65"/>
            <p:cNvSpPr/>
            <p:nvPr/>
          </p:nvSpPr>
          <p:spPr>
            <a:xfrm>
              <a:off x="14957306" y="5725858"/>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4" name="Google Shape;1414;p65"/>
            <p:cNvSpPr txBox="1"/>
            <p:nvPr/>
          </p:nvSpPr>
          <p:spPr>
            <a:xfrm>
              <a:off x="14957306" y="5725858"/>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sp>
          <p:nvSpPr>
            <p:cNvPr id="1415" name="Google Shape;1415;p65"/>
            <p:cNvSpPr/>
            <p:nvPr/>
          </p:nvSpPr>
          <p:spPr>
            <a:xfrm>
              <a:off x="14632521" y="6747208"/>
              <a:ext cx="340847" cy="340847"/>
            </a:xfrm>
            <a:prstGeom prst="rect">
              <a:avLst/>
            </a:prstGeom>
            <a:solidFill>
              <a:schemeClr val="lt1"/>
            </a:solidFill>
            <a:ln w="25400" cap="flat" cmpd="sng">
              <a:solidFill>
                <a:srgbClr val="FEE4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6" name="Google Shape;1416;p65"/>
            <p:cNvSpPr/>
            <p:nvPr/>
          </p:nvSpPr>
          <p:spPr>
            <a:xfrm>
              <a:off x="14957306" y="6520374"/>
              <a:ext cx="4315002" cy="794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7" name="Google Shape;1417;p65"/>
            <p:cNvSpPr txBox="1"/>
            <p:nvPr/>
          </p:nvSpPr>
          <p:spPr>
            <a:xfrm>
              <a:off x="14957306" y="6520374"/>
              <a:ext cx="4315002" cy="794515"/>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endParaRPr sz="2900" b="0" i="0" u="none" strike="noStrike" cap="none" dirty="0">
                <a:solidFill>
                  <a:srgbClr val="000000"/>
                </a:solidFill>
                <a:latin typeface="Arial"/>
                <a:ea typeface="Arial"/>
                <a:cs typeface="Arial"/>
                <a:sym typeface="Arial"/>
              </a:endParaRPr>
            </a:p>
          </p:txBody>
        </p:sp>
      </p:grpSp>
      <p:sp>
        <p:nvSpPr>
          <p:cNvPr id="1418" name="Google Shape;1418;p65"/>
          <p:cNvSpPr txBox="1"/>
          <p:nvPr/>
        </p:nvSpPr>
        <p:spPr>
          <a:xfrm>
            <a:off x="8123722" y="7158710"/>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Selfishness </a:t>
            </a:r>
            <a:endParaRPr sz="2900" b="0" i="0" u="none" strike="noStrike" cap="none" dirty="0">
              <a:solidFill>
                <a:srgbClr val="000000"/>
              </a:solidFill>
              <a:latin typeface="Arial"/>
              <a:ea typeface="Arial"/>
              <a:cs typeface="Arial"/>
              <a:sym typeface="Arial"/>
            </a:endParaRPr>
          </a:p>
        </p:txBody>
      </p:sp>
      <p:sp>
        <p:nvSpPr>
          <p:cNvPr id="1419" name="Google Shape;1419;p65"/>
          <p:cNvSpPr txBox="1"/>
          <p:nvPr/>
        </p:nvSpPr>
        <p:spPr>
          <a:xfrm>
            <a:off x="8219147" y="8145985"/>
            <a:ext cx="4314900" cy="794400"/>
          </a:xfrm>
          <a:prstGeom prst="rect">
            <a:avLst/>
          </a:prstGeom>
          <a:noFill/>
          <a:ln>
            <a:noFill/>
          </a:ln>
        </p:spPr>
        <p:txBody>
          <a:bodyPr spcFirstLastPara="1" wrap="square" lIns="206225" tIns="206225" rIns="206225" bIns="20622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dirty="0"/>
              <a:t>Idolatry </a:t>
            </a:r>
            <a:endParaRPr sz="2900" b="0" i="0" u="none" strike="noStrike" cap="none" dirty="0">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pic>
        <p:nvPicPr>
          <p:cNvPr id="1424" name="Google Shape;1424;p67" descr="Called to counsel keynote blanks-02.png"/>
          <p:cNvPicPr preferRelativeResize="0"/>
          <p:nvPr/>
        </p:nvPicPr>
        <p:blipFill rotWithShape="1">
          <a:blip r:embed="rId3">
            <a:alphaModFix/>
          </a:blip>
          <a:srcRect/>
          <a:stretch/>
        </p:blipFill>
        <p:spPr>
          <a:xfrm>
            <a:off x="0" y="-453040"/>
            <a:ext cx="24384000" cy="13716000"/>
          </a:xfrm>
          <a:prstGeom prst="rect">
            <a:avLst/>
          </a:prstGeom>
          <a:noFill/>
          <a:ln>
            <a:noFill/>
          </a:ln>
        </p:spPr>
      </p:pic>
      <p:sp>
        <p:nvSpPr>
          <p:cNvPr id="1425" name="Google Shape;1425;p67"/>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5E5E5E"/>
              </a:buClr>
              <a:buSzPts val="11600"/>
              <a:buFont typeface="Helvetica Neue"/>
              <a:buNone/>
            </a:pPr>
            <a:r>
              <a:rPr lang="en-US" sz="11600" b="1" i="0" u="none" strike="noStrike" cap="none" dirty="0">
                <a:solidFill>
                  <a:srgbClr val="5E5E5E"/>
                </a:solidFill>
                <a:latin typeface="Helvetica Neue"/>
                <a:ea typeface="Helvetica Neue"/>
                <a:cs typeface="Helvetica Neue"/>
                <a:sym typeface="Helvetica Neue"/>
              </a:rPr>
              <a:t>Case Studies </a:t>
            </a:r>
            <a:endParaRPr sz="8500" b="1" i="0" u="none" strike="noStrike" cap="none" dirty="0">
              <a:solidFill>
                <a:srgbClr val="5E5E5E"/>
              </a:solidFill>
              <a:latin typeface="Helvetica Neue"/>
              <a:ea typeface="Helvetica Neue"/>
              <a:cs typeface="Helvetica Neue"/>
              <a:sym typeface="Helvetica Neue"/>
            </a:endParaRPr>
          </a:p>
        </p:txBody>
      </p:sp>
      <p:sp>
        <p:nvSpPr>
          <p:cNvPr id="1426" name="Google Shape;1426;p67"/>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E8351A"/>
              </a:buClr>
              <a:buSzPts val="5500"/>
              <a:buFont typeface="Helvetica Neue Light"/>
              <a:buNone/>
            </a:pPr>
            <a:r>
              <a:rPr lang="en-US" dirty="0"/>
              <a:t>10 year old child and parents </a:t>
            </a:r>
            <a:endParaRPr sz="6400" b="0" i="0" u="none" strike="noStrike" cap="none" dirty="0">
              <a:solidFill>
                <a:srgbClr val="000000"/>
              </a:solidFill>
              <a:latin typeface="Helvetica Neue"/>
              <a:ea typeface="Helvetica Neue"/>
              <a:cs typeface="Helvetica Neue"/>
              <a:sym typeface="Helvetica Neue"/>
            </a:endParaRPr>
          </a:p>
        </p:txBody>
      </p:sp>
      <p:cxnSp>
        <p:nvCxnSpPr>
          <p:cNvPr id="1427" name="Google Shape;1427;p67"/>
          <p:cNvCxnSpPr/>
          <p:nvPr/>
        </p:nvCxnSpPr>
        <p:spPr>
          <a:xfrm>
            <a:off x="1307866" y="5373348"/>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1428" name="Google Shape;1428;p67"/>
          <p:cNvCxnSpPr/>
          <p:nvPr/>
        </p:nvCxnSpPr>
        <p:spPr>
          <a:xfrm>
            <a:off x="1231785" y="8340790"/>
            <a:ext cx="13459723" cy="1"/>
          </a:xfrm>
          <a:prstGeom prst="straightConnector1">
            <a:avLst/>
          </a:prstGeom>
          <a:noFill/>
          <a:ln w="25400" cap="flat" cmpd="sng">
            <a:solidFill>
              <a:srgbClr val="E8351A"/>
            </a:solidFill>
            <a:prstDash val="solid"/>
            <a:miter lim="400000"/>
            <a:headEnd type="none" w="sm" len="sm"/>
            <a:tailEnd type="none" w="sm" len="sm"/>
          </a:ln>
        </p:spPr>
      </p:cxnSp>
      <p:pic>
        <p:nvPicPr>
          <p:cNvPr id="1429" name="Google Shape;1429;p67"/>
          <p:cNvPicPr preferRelativeResize="0"/>
          <p:nvPr/>
        </p:nvPicPr>
        <p:blipFill rotWithShape="1">
          <a:blip r:embed="rId4">
            <a:alphaModFix/>
          </a:blip>
          <a:srcRect/>
          <a:stretch/>
        </p:blipFill>
        <p:spPr>
          <a:xfrm>
            <a:off x="19509710" y="11433305"/>
            <a:ext cx="2182912" cy="149009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Google Shape;1434;p68"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435" name="Google Shape;1435;p68"/>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dirty="0"/>
              <a:t>Presenting Problems</a:t>
            </a:r>
            <a:endParaRPr sz="6900" dirty="0"/>
          </a:p>
        </p:txBody>
      </p:sp>
      <p:sp>
        <p:nvSpPr>
          <p:cNvPr id="1436" name="Google Shape;1436;p68"/>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437" name="Google Shape;1437;p68"/>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438" name="Google Shape;1438;p68"/>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439" name="Google Shape;1439;p68"/>
          <p:cNvPicPr preferRelativeResize="0"/>
          <p:nvPr/>
        </p:nvPicPr>
        <p:blipFill rotWithShape="1">
          <a:blip r:embed="rId4">
            <a:alphaModFix/>
          </a:blip>
          <a:srcRect/>
          <a:stretch/>
        </p:blipFill>
        <p:spPr>
          <a:xfrm>
            <a:off x="19487707" y="11288628"/>
            <a:ext cx="2182912" cy="1490092"/>
          </a:xfrm>
          <a:prstGeom prst="rect">
            <a:avLst/>
          </a:prstGeom>
          <a:noFill/>
          <a:ln>
            <a:noFill/>
          </a:ln>
        </p:spPr>
      </p:pic>
      <p:sp>
        <p:nvSpPr>
          <p:cNvPr id="1440" name="Google Shape;1440;p68"/>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None/>
            </a:pPr>
            <a:r>
              <a:rPr lang="en-US" sz="3900" dirty="0">
                <a:solidFill>
                  <a:schemeClr val="dk1"/>
                </a:solidFill>
                <a:latin typeface="Arial"/>
                <a:ea typeface="Arial"/>
                <a:cs typeface="Arial"/>
                <a:sym typeface="Arial"/>
              </a:rPr>
              <a:t>Billy was referred to you after his Christian school principal met with his parents about some “concerning behavior” at school</a:t>
            </a:r>
            <a:endParaRPr sz="39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endParaRPr sz="2800" dirty="0">
              <a:solidFill>
                <a:schemeClr val="dk1"/>
              </a:solidFill>
              <a:latin typeface="Arial"/>
              <a:ea typeface="Arial"/>
              <a:cs typeface="Arial"/>
              <a:sym typeface="Arial"/>
            </a:endParaRPr>
          </a:p>
          <a:p>
            <a:pPr marL="457200" lvl="0" indent="-546100" algn="l" rtl="0">
              <a:lnSpc>
                <a:spcPct val="98181"/>
              </a:lnSpc>
              <a:spcBef>
                <a:spcPts val="1000"/>
              </a:spcBef>
              <a:spcAft>
                <a:spcPts val="0"/>
              </a:spcAft>
              <a:buClr>
                <a:schemeClr val="dk1"/>
              </a:buClr>
              <a:buSzPts val="5000"/>
              <a:buFont typeface="Arial"/>
              <a:buChar char="•"/>
            </a:pPr>
            <a:r>
              <a:rPr lang="en-US" sz="5000" dirty="0">
                <a:solidFill>
                  <a:schemeClr val="dk1"/>
                </a:solidFill>
                <a:latin typeface="Arial"/>
                <a:ea typeface="Arial"/>
                <a:cs typeface="Arial"/>
                <a:sym typeface="Arial"/>
              </a:rPr>
              <a:t>Potentially bullied by peers</a:t>
            </a:r>
            <a:endParaRPr sz="50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000" dirty="0">
                <a:solidFill>
                  <a:schemeClr val="dk1"/>
                </a:solidFill>
                <a:latin typeface="Arial"/>
                <a:ea typeface="Arial"/>
                <a:cs typeface="Arial"/>
                <a:sym typeface="Arial"/>
              </a:rPr>
              <a:t>•	Anger outbursts at school</a:t>
            </a:r>
            <a:endParaRPr sz="50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000" dirty="0">
                <a:solidFill>
                  <a:schemeClr val="dk1"/>
                </a:solidFill>
                <a:latin typeface="Arial"/>
                <a:ea typeface="Arial"/>
                <a:cs typeface="Arial"/>
                <a:sym typeface="Arial"/>
              </a:rPr>
              <a:t>•	Refused to do school work</a:t>
            </a:r>
            <a:endParaRPr sz="50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000" dirty="0">
                <a:solidFill>
                  <a:schemeClr val="dk1"/>
                </a:solidFill>
                <a:latin typeface="Arial"/>
                <a:ea typeface="Arial"/>
                <a:cs typeface="Arial"/>
                <a:sym typeface="Arial"/>
              </a:rPr>
              <a:t>•	Parents are concerned and believe there is more to the story </a:t>
            </a:r>
            <a:endParaRPr sz="5000"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ts val="2214"/>
              <a:buNone/>
            </a:pPr>
            <a:endParaRPr sz="86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g26d1df7d9d1_0_22"/>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446" name="Google Shape;1446;g26d1df7d9d1_0_22"/>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447" name="Google Shape;1447;g26d1df7d9d1_0_22"/>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448" name="Google Shape;1448;g26d1df7d9d1_0_22"/>
          <p:cNvPicPr preferRelativeResize="0"/>
          <p:nvPr/>
        </p:nvPicPr>
        <p:blipFill rotWithShape="1">
          <a:blip r:embed="rId3">
            <a:alphaModFix/>
          </a:blip>
          <a:srcRect/>
          <a:stretch/>
        </p:blipFill>
        <p:spPr>
          <a:xfrm>
            <a:off x="19487707" y="11288628"/>
            <a:ext cx="2182912" cy="1490092"/>
          </a:xfrm>
          <a:prstGeom prst="rect">
            <a:avLst/>
          </a:prstGeom>
          <a:noFill/>
          <a:ln>
            <a:noFill/>
          </a:ln>
        </p:spPr>
      </p:pic>
      <p:sp>
        <p:nvSpPr>
          <p:cNvPr id="1449" name="Google Shape;1449;g26d1df7d9d1_0_22"/>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1800"/>
              <a:buNone/>
            </a:pPr>
            <a:r>
              <a:rPr lang="en-US" sz="6900" b="0" dirty="0">
                <a:solidFill>
                  <a:schemeClr val="dk1"/>
                </a:solidFill>
                <a:latin typeface="Arial"/>
                <a:ea typeface="Arial"/>
                <a:cs typeface="Arial"/>
                <a:sym typeface="Arial"/>
              </a:rPr>
              <a:t>Initial Assessment</a:t>
            </a:r>
            <a:r>
              <a:rPr lang="en-US" sz="4400" b="0" dirty="0">
                <a:solidFill>
                  <a:schemeClr val="dk1"/>
                </a:solidFill>
                <a:latin typeface="Arial"/>
                <a:ea typeface="Arial"/>
                <a:cs typeface="Arial"/>
                <a:sym typeface="Arial"/>
              </a:rPr>
              <a:t> </a:t>
            </a:r>
            <a:endParaRPr dirty="0"/>
          </a:p>
        </p:txBody>
      </p:sp>
      <p:sp>
        <p:nvSpPr>
          <p:cNvPr id="1450" name="Google Shape;1450;g26d1df7d9d1_0_22"/>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Font typeface="Arial"/>
              <a:buNone/>
            </a:pPr>
            <a:r>
              <a:rPr lang="en-US" sz="3200" dirty="0">
                <a:solidFill>
                  <a:schemeClr val="dk1"/>
                </a:solidFill>
                <a:latin typeface="Arial"/>
                <a:ea typeface="Arial"/>
                <a:cs typeface="Arial"/>
                <a:sym typeface="Arial"/>
              </a:rPr>
              <a:t>•</a:t>
            </a:r>
            <a:r>
              <a:rPr lang="en-US" sz="6600" dirty="0">
                <a:solidFill>
                  <a:schemeClr val="dk1"/>
                </a:solidFill>
                <a:latin typeface="Arial"/>
                <a:ea typeface="Arial"/>
                <a:cs typeface="Arial"/>
                <a:sym typeface="Arial"/>
              </a:rPr>
              <a:t>Parents do most of the talking, especially mom</a:t>
            </a:r>
            <a:endParaRPr sz="66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600" dirty="0">
                <a:solidFill>
                  <a:schemeClr val="dk1"/>
                </a:solidFill>
                <a:latin typeface="Arial"/>
                <a:ea typeface="Arial"/>
                <a:cs typeface="Arial"/>
                <a:sym typeface="Arial"/>
              </a:rPr>
              <a:t>•Billy is holding back at first </a:t>
            </a:r>
            <a:endParaRPr sz="66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600" dirty="0">
                <a:solidFill>
                  <a:schemeClr val="dk1"/>
                </a:solidFill>
                <a:latin typeface="Arial"/>
                <a:ea typeface="Arial"/>
                <a:cs typeface="Arial"/>
                <a:sym typeface="Arial"/>
              </a:rPr>
              <a:t>•When alone with Billy he is much more verbal</a:t>
            </a:r>
            <a:endParaRPr sz="66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600" dirty="0">
                <a:solidFill>
                  <a:schemeClr val="dk1"/>
                </a:solidFill>
                <a:latin typeface="Arial"/>
                <a:ea typeface="Arial"/>
                <a:cs typeface="Arial"/>
                <a:sym typeface="Arial"/>
              </a:rPr>
              <a:t>•He admits to being bullied on social media</a:t>
            </a:r>
            <a:endParaRPr sz="6600"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ts val="2214"/>
              <a:buFont typeface="Arial"/>
              <a:buNone/>
            </a:pPr>
            <a:endParaRPr sz="9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9"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91" name="Google Shape;191;p9"/>
          <p:cNvSpPr txBox="1">
            <a:spLocks noGrp="1"/>
          </p:cNvSpPr>
          <p:nvPr>
            <p:ph type="body" idx="2"/>
          </p:nvPr>
        </p:nvSpPr>
        <p:spPr>
          <a:xfrm>
            <a:off x="1206450" y="3992975"/>
            <a:ext cx="21971100" cy="9023700"/>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SzPts val="2214"/>
              <a:buNone/>
            </a:pPr>
            <a:r>
              <a:rPr lang="en-US" sz="5400" i="1" dirty="0">
                <a:solidFill>
                  <a:schemeClr val="dk1"/>
                </a:solidFill>
              </a:rPr>
              <a:t>Mark 12:28–31</a:t>
            </a:r>
            <a:endParaRPr sz="5400" i="1" dirty="0">
              <a:solidFill>
                <a:schemeClr val="dk1"/>
              </a:solidFill>
            </a:endParaRPr>
          </a:p>
          <a:p>
            <a:pPr marL="0" lvl="0" indent="0" algn="l" rtl="0">
              <a:lnSpc>
                <a:spcPct val="90000"/>
              </a:lnSpc>
              <a:spcBef>
                <a:spcPts val="0"/>
              </a:spcBef>
              <a:spcAft>
                <a:spcPts val="0"/>
              </a:spcAft>
              <a:buSzPts val="2214"/>
              <a:buNone/>
            </a:pPr>
            <a:endParaRPr sz="5400" i="1" dirty="0">
              <a:solidFill>
                <a:schemeClr val="dk1"/>
              </a:solidFill>
            </a:endParaRPr>
          </a:p>
          <a:p>
            <a:pPr marL="0" lvl="0" indent="0" algn="l" rtl="0">
              <a:lnSpc>
                <a:spcPct val="90000"/>
              </a:lnSpc>
              <a:spcBef>
                <a:spcPts val="0"/>
              </a:spcBef>
              <a:spcAft>
                <a:spcPts val="0"/>
              </a:spcAft>
              <a:buSzPts val="2214"/>
              <a:buNone/>
            </a:pPr>
            <a:r>
              <a:rPr lang="en-US" sz="5400" i="1" dirty="0">
                <a:solidFill>
                  <a:schemeClr val="dk1"/>
                </a:solidFill>
              </a:rPr>
              <a:t>The Great Commandment</a:t>
            </a:r>
            <a:endParaRPr sz="5400" i="1" dirty="0">
              <a:solidFill>
                <a:schemeClr val="dk1"/>
              </a:solidFill>
            </a:endParaRPr>
          </a:p>
          <a:p>
            <a:pPr marL="0" lvl="0" indent="0" algn="l" rtl="0">
              <a:lnSpc>
                <a:spcPct val="90000"/>
              </a:lnSpc>
              <a:spcBef>
                <a:spcPts val="0"/>
              </a:spcBef>
              <a:spcAft>
                <a:spcPts val="0"/>
              </a:spcAft>
              <a:buSzPts val="2214"/>
              <a:buNone/>
            </a:pPr>
            <a:endParaRPr sz="5400" i="1" dirty="0">
              <a:solidFill>
                <a:schemeClr val="dk1"/>
              </a:solidFill>
            </a:endParaRPr>
          </a:p>
          <a:p>
            <a:pPr marL="0" lvl="0" indent="0" algn="l" rtl="0">
              <a:lnSpc>
                <a:spcPct val="90000"/>
              </a:lnSpc>
              <a:spcBef>
                <a:spcPts val="0"/>
              </a:spcBef>
              <a:spcAft>
                <a:spcPts val="0"/>
              </a:spcAft>
              <a:buSzPts val="2214"/>
              <a:buNone/>
            </a:pPr>
            <a:r>
              <a:rPr lang="en-US" sz="5400" i="1" dirty="0">
                <a:solidFill>
                  <a:schemeClr val="dk1"/>
                </a:solidFill>
              </a:rPr>
              <a:t>[28] And one of the scribes came up and heard them disputing with one another, and seeing that he answered them well, asked him, “Which commandment is the most important of all?” [29] Jesus answered, “The most important is, ‘Hear, O Israel: The Lord our God, the Lord is one. [30] And you shall love the Lord your God with all your heart and with all your soul and with all your mind and with all your strength.’ [31] The second is this: ‘You shall love your neighbor as yourself.’ There is no other commandment greater than these.” (ESV)</a:t>
            </a:r>
            <a:endParaRPr sz="5400" i="1" dirty="0">
              <a:solidFill>
                <a:schemeClr val="dk1"/>
              </a:solidFill>
            </a:endParaRPr>
          </a:p>
          <a:p>
            <a:pPr marL="0" lvl="0" indent="0" algn="l" rtl="0">
              <a:lnSpc>
                <a:spcPct val="90000"/>
              </a:lnSpc>
              <a:spcBef>
                <a:spcPts val="0"/>
              </a:spcBef>
              <a:spcAft>
                <a:spcPts val="0"/>
              </a:spcAft>
              <a:buSzPts val="2214"/>
              <a:buNone/>
            </a:pPr>
            <a:endParaRPr sz="5400" i="1" dirty="0">
              <a:solidFill>
                <a:schemeClr val="dk1"/>
              </a:solidFill>
            </a:endParaRPr>
          </a:p>
        </p:txBody>
      </p:sp>
      <p:sp>
        <p:nvSpPr>
          <p:cNvPr id="192" name="Google Shape;192;p9"/>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dirty="0"/>
              <a:t>Priority</a:t>
            </a:r>
            <a:endParaRPr sz="6900" dirty="0"/>
          </a:p>
        </p:txBody>
      </p:sp>
      <p:sp>
        <p:nvSpPr>
          <p:cNvPr id="193" name="Google Shape;193;p9"/>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94" name="Google Shape;194;p9"/>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95" name="Google Shape;195;p9"/>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96" name="Google Shape;196;p9"/>
          <p:cNvPicPr preferRelativeResize="0"/>
          <p:nvPr/>
        </p:nvPicPr>
        <p:blipFill rotWithShape="1">
          <a:blip r:embed="rId4">
            <a:alphaModFix/>
          </a:blip>
          <a:srcRect/>
          <a:stretch/>
        </p:blipFill>
        <p:spPr>
          <a:xfrm>
            <a:off x="19487707" y="11288628"/>
            <a:ext cx="2182912" cy="149009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69"/>
          <p:cNvSpPr txBox="1"/>
          <p:nvPr/>
        </p:nvSpPr>
        <p:spPr>
          <a:xfrm>
            <a:off x="1206500" y="2372962"/>
            <a:ext cx="9779000" cy="93478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456" name="Google Shape;1456;p69"/>
          <p:cNvCxnSpPr/>
          <p:nvPr/>
        </p:nvCxnSpPr>
        <p:spPr>
          <a:xfrm>
            <a:off x="1307866" y="941622"/>
            <a:ext cx="3042459" cy="1"/>
          </a:xfrm>
          <a:prstGeom prst="straightConnector1">
            <a:avLst/>
          </a:prstGeom>
          <a:noFill/>
          <a:ln w="25400" cap="flat" cmpd="sng">
            <a:solidFill>
              <a:srgbClr val="E8351A"/>
            </a:solidFill>
            <a:prstDash val="solid"/>
            <a:miter lim="400000"/>
            <a:headEnd type="none" w="sm" len="sm"/>
            <a:tailEnd type="none" w="sm" len="sm"/>
          </a:ln>
        </p:spPr>
      </p:cxnSp>
      <p:cxnSp>
        <p:nvCxnSpPr>
          <p:cNvPr id="1457" name="Google Shape;1457;p69"/>
          <p:cNvCxnSpPr/>
          <p:nvPr/>
        </p:nvCxnSpPr>
        <p:spPr>
          <a:xfrm>
            <a:off x="1231785" y="3490619"/>
            <a:ext cx="10415310" cy="1"/>
          </a:xfrm>
          <a:prstGeom prst="straightConnector1">
            <a:avLst/>
          </a:prstGeom>
          <a:noFill/>
          <a:ln w="25400" cap="flat" cmpd="sng">
            <a:solidFill>
              <a:srgbClr val="E8351A"/>
            </a:solidFill>
            <a:prstDash val="solid"/>
            <a:miter lim="400000"/>
            <a:headEnd type="none" w="sm" len="sm"/>
            <a:tailEnd type="none" w="sm" len="sm"/>
          </a:ln>
        </p:spPr>
      </p:cxnSp>
      <p:pic>
        <p:nvPicPr>
          <p:cNvPr id="1458" name="Google Shape;1458;p69"/>
          <p:cNvPicPr preferRelativeResize="0"/>
          <p:nvPr/>
        </p:nvPicPr>
        <p:blipFill rotWithShape="1">
          <a:blip r:embed="rId3">
            <a:alphaModFix/>
          </a:blip>
          <a:srcRect/>
          <a:stretch/>
        </p:blipFill>
        <p:spPr>
          <a:xfrm>
            <a:off x="19487707" y="11288628"/>
            <a:ext cx="2182912" cy="1490092"/>
          </a:xfrm>
          <a:prstGeom prst="rect">
            <a:avLst/>
          </a:prstGeom>
          <a:noFill/>
          <a:ln>
            <a:noFill/>
          </a:ln>
        </p:spPr>
      </p:pic>
      <p:sp>
        <p:nvSpPr>
          <p:cNvPr id="1459" name="Google Shape;1459;p69"/>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1800"/>
              <a:buNone/>
            </a:pPr>
            <a:r>
              <a:rPr lang="en-US" sz="7200" b="0" dirty="0">
                <a:solidFill>
                  <a:schemeClr val="dk1"/>
                </a:solidFill>
                <a:latin typeface="Arial"/>
                <a:ea typeface="Arial"/>
                <a:cs typeface="Arial"/>
                <a:sym typeface="Arial"/>
              </a:rPr>
              <a:t>Further Assessment</a:t>
            </a:r>
            <a:endParaRPr sz="11300" dirty="0"/>
          </a:p>
        </p:txBody>
      </p:sp>
      <p:sp>
        <p:nvSpPr>
          <p:cNvPr id="1460" name="Google Shape;1460;p69"/>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None/>
            </a:pPr>
            <a:r>
              <a:rPr lang="en-US" sz="6200" dirty="0">
                <a:solidFill>
                  <a:schemeClr val="dk1"/>
                </a:solidFill>
                <a:latin typeface="Arial"/>
                <a:ea typeface="Arial"/>
                <a:cs typeface="Arial"/>
                <a:sym typeface="Arial"/>
              </a:rPr>
              <a:t>Sent forms to parents and teachers</a:t>
            </a:r>
            <a:endParaRPr sz="62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endParaRPr sz="36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900" dirty="0">
                <a:solidFill>
                  <a:schemeClr val="dk1"/>
                </a:solidFill>
                <a:latin typeface="Arial"/>
                <a:ea typeface="Arial"/>
                <a:cs typeface="Arial"/>
                <a:sym typeface="Arial"/>
              </a:rPr>
              <a:t>•	Learned he has some gender identity issues</a:t>
            </a:r>
            <a:endParaRPr sz="59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900" dirty="0">
                <a:solidFill>
                  <a:schemeClr val="dk1"/>
                </a:solidFill>
                <a:latin typeface="Arial"/>
                <a:ea typeface="Arial"/>
                <a:cs typeface="Arial"/>
                <a:sym typeface="Arial"/>
              </a:rPr>
              <a:t>•	There is some suicidal ideation</a:t>
            </a:r>
            <a:endParaRPr sz="59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900" dirty="0">
                <a:solidFill>
                  <a:schemeClr val="dk1"/>
                </a:solidFill>
                <a:latin typeface="Arial"/>
                <a:ea typeface="Arial"/>
                <a:cs typeface="Arial"/>
                <a:sym typeface="Arial"/>
              </a:rPr>
              <a:t>•	Teacher encouraged pronouns and points Billy to explore</a:t>
            </a:r>
            <a:endParaRPr sz="59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900" dirty="0">
                <a:solidFill>
                  <a:schemeClr val="dk1"/>
                </a:solidFill>
                <a:latin typeface="Arial"/>
                <a:ea typeface="Arial"/>
                <a:cs typeface="Arial"/>
                <a:sym typeface="Arial"/>
              </a:rPr>
              <a:t>•	Parents unaware of school and internet influence </a:t>
            </a:r>
            <a:endParaRPr sz="5900"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ts val="2214"/>
              <a:buNone/>
            </a:pP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g26d1df7d9d1_0_13"/>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466" name="Google Shape;1466;g26d1df7d9d1_0_13"/>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467" name="Google Shape;1467;g26d1df7d9d1_0_13"/>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468" name="Google Shape;1468;g26d1df7d9d1_0_13"/>
          <p:cNvPicPr preferRelativeResize="0"/>
          <p:nvPr/>
        </p:nvPicPr>
        <p:blipFill rotWithShape="1">
          <a:blip r:embed="rId3">
            <a:alphaModFix/>
          </a:blip>
          <a:srcRect/>
          <a:stretch/>
        </p:blipFill>
        <p:spPr>
          <a:xfrm>
            <a:off x="19487707" y="11288628"/>
            <a:ext cx="2182912" cy="1490092"/>
          </a:xfrm>
          <a:prstGeom prst="rect">
            <a:avLst/>
          </a:prstGeom>
          <a:noFill/>
          <a:ln>
            <a:noFill/>
          </a:ln>
        </p:spPr>
      </p:pic>
      <p:sp>
        <p:nvSpPr>
          <p:cNvPr id="1469" name="Google Shape;1469;g26d1df7d9d1_0_13"/>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1800"/>
              <a:buNone/>
            </a:pPr>
            <a:r>
              <a:rPr lang="en-US" sz="6100" b="0" dirty="0">
                <a:solidFill>
                  <a:schemeClr val="dk1"/>
                </a:solidFill>
                <a:latin typeface="Arial"/>
                <a:ea typeface="Arial"/>
                <a:cs typeface="Arial"/>
                <a:sym typeface="Arial"/>
              </a:rPr>
              <a:t>Focus of Counsel</a:t>
            </a:r>
            <a:endParaRPr sz="6100" dirty="0"/>
          </a:p>
        </p:txBody>
      </p:sp>
      <p:sp>
        <p:nvSpPr>
          <p:cNvPr id="1470" name="Google Shape;1470;g26d1df7d9d1_0_13"/>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p>
            <a:pPr marL="457200" lvl="0" indent="-533400" algn="l" rtl="0">
              <a:lnSpc>
                <a:spcPct val="98181"/>
              </a:lnSpc>
              <a:spcBef>
                <a:spcPts val="100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Risk?  Self harm? Isolation? Gender confusion? Social Media?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None/>
            </a:pPr>
            <a:endParaRPr sz="4800" dirty="0">
              <a:solidFill>
                <a:schemeClr val="dk1"/>
              </a:solidFill>
              <a:latin typeface="Arial"/>
              <a:ea typeface="Arial"/>
              <a:cs typeface="Arial"/>
              <a:sym typeface="Arial"/>
            </a:endParaRPr>
          </a:p>
          <a:p>
            <a:pPr marL="457200" lvl="0" indent="-533400" algn="l" rtl="0">
              <a:lnSpc>
                <a:spcPct val="98181"/>
              </a:lnSpc>
              <a:spcBef>
                <a:spcPts val="100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Root? Identity issues? Father void? Rejection? Need for acceptance?…</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None/>
            </a:pPr>
            <a:endParaRPr sz="4800" dirty="0">
              <a:solidFill>
                <a:schemeClr val="dk1"/>
              </a:solidFill>
              <a:latin typeface="Arial"/>
              <a:ea typeface="Arial"/>
              <a:cs typeface="Arial"/>
              <a:sym typeface="Arial"/>
            </a:endParaRPr>
          </a:p>
          <a:p>
            <a:pPr marL="457200" lvl="0" indent="-533400" algn="l" rtl="0">
              <a:lnSpc>
                <a:spcPct val="98181"/>
              </a:lnSpc>
              <a:spcBef>
                <a:spcPts val="100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Relationships? Parents, girlfriend, teachers?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endParaRPr sz="4800" dirty="0">
              <a:solidFill>
                <a:schemeClr val="dk1"/>
              </a:solidFill>
              <a:latin typeface="Arial"/>
              <a:ea typeface="Arial"/>
              <a:cs typeface="Arial"/>
              <a:sym typeface="Arial"/>
            </a:endParaRPr>
          </a:p>
          <a:p>
            <a:pPr marL="457200" lvl="0" indent="-533400" algn="l" rtl="0">
              <a:lnSpc>
                <a:spcPct val="98181"/>
              </a:lnSpc>
              <a:spcBef>
                <a:spcPts val="1000"/>
              </a:spcBef>
              <a:spcAft>
                <a:spcPts val="0"/>
              </a:spcAft>
              <a:buClr>
                <a:schemeClr val="dk1"/>
              </a:buClr>
              <a:buSzPts val="4800"/>
              <a:buFont typeface="Arial"/>
              <a:buChar char="●"/>
            </a:pPr>
            <a:r>
              <a:rPr lang="en-US" sz="4800" dirty="0">
                <a:solidFill>
                  <a:schemeClr val="dk1"/>
                </a:solidFill>
                <a:latin typeface="Arial"/>
                <a:ea typeface="Arial"/>
                <a:cs typeface="Arial"/>
                <a:sym typeface="Arial"/>
              </a:rPr>
              <a:t>Resources?  What Scripture, what community resources, school, church?  Books, studies?  </a:t>
            </a:r>
            <a:endParaRPr sz="4800"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ts val="2214"/>
              <a:buNone/>
            </a:pP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g26d1df7d9d1_0_35"/>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476" name="Google Shape;1476;g26d1df7d9d1_0_35"/>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477" name="Google Shape;1477;g26d1df7d9d1_0_35"/>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478" name="Google Shape;1478;g26d1df7d9d1_0_35"/>
          <p:cNvPicPr preferRelativeResize="0"/>
          <p:nvPr/>
        </p:nvPicPr>
        <p:blipFill rotWithShape="1">
          <a:blip r:embed="rId3">
            <a:alphaModFix/>
          </a:blip>
          <a:srcRect/>
          <a:stretch/>
        </p:blipFill>
        <p:spPr>
          <a:xfrm>
            <a:off x="19487707" y="11288628"/>
            <a:ext cx="2182912" cy="1490092"/>
          </a:xfrm>
          <a:prstGeom prst="rect">
            <a:avLst/>
          </a:prstGeom>
          <a:noFill/>
          <a:ln>
            <a:noFill/>
          </a:ln>
        </p:spPr>
      </p:pic>
      <p:sp>
        <p:nvSpPr>
          <p:cNvPr id="1479" name="Google Shape;1479;g26d1df7d9d1_0_35"/>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1800"/>
              <a:buNone/>
            </a:pPr>
            <a:r>
              <a:rPr lang="en-US" sz="6000" b="0" dirty="0">
                <a:solidFill>
                  <a:schemeClr val="dk1"/>
                </a:solidFill>
                <a:latin typeface="Arial"/>
                <a:ea typeface="Arial"/>
                <a:cs typeface="Arial"/>
                <a:sym typeface="Arial"/>
              </a:rPr>
              <a:t>Group Discussion</a:t>
            </a:r>
            <a:endParaRPr sz="6000" dirty="0"/>
          </a:p>
        </p:txBody>
      </p:sp>
      <p:sp>
        <p:nvSpPr>
          <p:cNvPr id="1480" name="Google Shape;1480;g26d1df7d9d1_0_35"/>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fontScale="92500" lnSpcReduction="10000"/>
          </a:bodyPr>
          <a:lstStyle/>
          <a:p>
            <a:pPr marL="0" lvl="0" indent="0" algn="l" rtl="0">
              <a:lnSpc>
                <a:spcPct val="98181"/>
              </a:lnSpc>
              <a:spcBef>
                <a:spcPts val="1000"/>
              </a:spcBef>
              <a:spcAft>
                <a:spcPts val="0"/>
              </a:spcAft>
              <a:buClr>
                <a:schemeClr val="dk1"/>
              </a:buClr>
              <a:buSzPct val="42307"/>
              <a:buNone/>
            </a:pPr>
            <a:r>
              <a:rPr lang="en-US" sz="2600" dirty="0">
                <a:solidFill>
                  <a:schemeClr val="dk1"/>
                </a:solidFill>
                <a:latin typeface="Arial"/>
                <a:ea typeface="Arial"/>
                <a:cs typeface="Arial"/>
                <a:sym typeface="Arial"/>
              </a:rPr>
              <a:t>•	</a:t>
            </a:r>
            <a:r>
              <a:rPr lang="en-US" sz="4800" dirty="0">
                <a:solidFill>
                  <a:schemeClr val="dk1"/>
                </a:solidFill>
                <a:latin typeface="Arial"/>
                <a:ea typeface="Arial"/>
                <a:cs typeface="Arial"/>
                <a:sym typeface="Arial"/>
              </a:rPr>
              <a:t>What do you need to share with parents?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018"/>
              <a:buFont typeface="Arial"/>
              <a:buNone/>
            </a:pP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018"/>
              <a:buNone/>
            </a:pPr>
            <a:r>
              <a:rPr lang="en-US" sz="4800" dirty="0">
                <a:solidFill>
                  <a:schemeClr val="dk1"/>
                </a:solidFill>
                <a:latin typeface="Arial"/>
                <a:ea typeface="Arial"/>
                <a:cs typeface="Arial"/>
                <a:sym typeface="Arial"/>
              </a:rPr>
              <a:t>•	How do you coach parents?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018"/>
              <a:buFont typeface="Arial"/>
              <a:buNone/>
            </a:pP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018"/>
              <a:buFont typeface="Arial"/>
              <a:buNone/>
            </a:pPr>
            <a:r>
              <a:rPr lang="en-US" sz="4800" dirty="0">
                <a:solidFill>
                  <a:schemeClr val="dk1"/>
                </a:solidFill>
                <a:latin typeface="Arial"/>
                <a:ea typeface="Arial"/>
                <a:cs typeface="Arial"/>
                <a:sym typeface="Arial"/>
              </a:rPr>
              <a:t>•	How do you address the gender identity issues?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018"/>
              <a:buFont typeface="Arial"/>
              <a:buNone/>
            </a:pP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018"/>
              <a:buFont typeface="Arial"/>
              <a:buNone/>
            </a:pPr>
            <a:r>
              <a:rPr lang="en-US" sz="4800" dirty="0">
                <a:solidFill>
                  <a:schemeClr val="dk1"/>
                </a:solidFill>
                <a:latin typeface="Arial"/>
                <a:ea typeface="Arial"/>
                <a:cs typeface="Arial"/>
                <a:sym typeface="Arial"/>
              </a:rPr>
              <a:t>•	How do you help the school and how do you share concerns there?  </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018"/>
              <a:buFont typeface="Arial"/>
              <a:buNone/>
            </a:pP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018"/>
              <a:buFont typeface="Arial"/>
              <a:buNone/>
            </a:pPr>
            <a:r>
              <a:rPr lang="en-US" sz="4800" dirty="0">
                <a:solidFill>
                  <a:schemeClr val="dk1"/>
                </a:solidFill>
                <a:latin typeface="Arial"/>
                <a:ea typeface="Arial"/>
                <a:cs typeface="Arial"/>
                <a:sym typeface="Arial"/>
              </a:rPr>
              <a:t>•	How do you anticipate Billy’s reaction as you begin to coach parents on more guidelines, engagement, and taking the lead on discipleship/discipline with Billy going forward?  </a:t>
            </a:r>
            <a:endParaRPr sz="4800"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ct val="46124"/>
              <a:buNone/>
            </a:pPr>
            <a:endParaRPr sz="48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pic>
        <p:nvPicPr>
          <p:cNvPr id="1485" name="Google Shape;1485;g26d1df7d9d1_0_57" descr="Called to counsel keynote blanks-02.png"/>
          <p:cNvPicPr preferRelativeResize="0"/>
          <p:nvPr/>
        </p:nvPicPr>
        <p:blipFill rotWithShape="1">
          <a:blip r:embed="rId3">
            <a:alphaModFix/>
          </a:blip>
          <a:srcRect/>
          <a:stretch/>
        </p:blipFill>
        <p:spPr>
          <a:xfrm>
            <a:off x="0" y="-453040"/>
            <a:ext cx="24384000" cy="13716000"/>
          </a:xfrm>
          <a:prstGeom prst="rect">
            <a:avLst/>
          </a:prstGeom>
          <a:noFill/>
          <a:ln>
            <a:noFill/>
          </a:ln>
        </p:spPr>
      </p:pic>
      <p:sp>
        <p:nvSpPr>
          <p:cNvPr id="1486" name="Google Shape;1486;g26d1df7d9d1_0_57"/>
          <p:cNvSpPr txBox="1">
            <a:spLocks noGrp="1"/>
          </p:cNvSpPr>
          <p:nvPr>
            <p:ph type="ctrTitle" idx="4294967295"/>
          </p:nvPr>
        </p:nvSpPr>
        <p:spPr>
          <a:xfrm>
            <a:off x="1206496" y="2574991"/>
            <a:ext cx="21971100" cy="4648200"/>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5E5E5E"/>
              </a:buClr>
              <a:buSzPts val="11600"/>
              <a:buFont typeface="Helvetica Neue"/>
              <a:buNone/>
            </a:pPr>
            <a:r>
              <a:rPr lang="en-US" sz="11600" b="1" i="0" u="none" strike="noStrike" cap="none" dirty="0">
                <a:solidFill>
                  <a:srgbClr val="5E5E5E"/>
                </a:solidFill>
                <a:latin typeface="Helvetica Neue"/>
                <a:ea typeface="Helvetica Neue"/>
                <a:cs typeface="Helvetica Neue"/>
                <a:sym typeface="Helvetica Neue"/>
              </a:rPr>
              <a:t>Case Studies </a:t>
            </a:r>
            <a:endParaRPr sz="8500" b="1" i="0" u="none" strike="noStrike" cap="none" dirty="0">
              <a:solidFill>
                <a:srgbClr val="5E5E5E"/>
              </a:solidFill>
              <a:latin typeface="Helvetica Neue"/>
              <a:ea typeface="Helvetica Neue"/>
              <a:cs typeface="Helvetica Neue"/>
              <a:sym typeface="Helvetica Neue"/>
            </a:endParaRPr>
          </a:p>
        </p:txBody>
      </p:sp>
      <p:sp>
        <p:nvSpPr>
          <p:cNvPr id="1487" name="Google Shape;1487;g26d1df7d9d1_0_57"/>
          <p:cNvSpPr txBox="1">
            <a:spLocks noGrp="1"/>
          </p:cNvSpPr>
          <p:nvPr>
            <p:ph type="subTitle" idx="4294967295"/>
          </p:nvPr>
        </p:nvSpPr>
        <p:spPr>
          <a:xfrm>
            <a:off x="1201342" y="7223190"/>
            <a:ext cx="21971100" cy="1905000"/>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E8351A"/>
              </a:buClr>
              <a:buSzPts val="5500"/>
              <a:buFont typeface="Helvetica Neue Light"/>
              <a:buNone/>
            </a:pPr>
            <a:r>
              <a:rPr lang="en-US" dirty="0"/>
              <a:t>16 year old teen and parents </a:t>
            </a:r>
            <a:endParaRPr sz="6400" b="0" i="0" u="none" strike="noStrike" cap="none" dirty="0">
              <a:solidFill>
                <a:srgbClr val="000000"/>
              </a:solidFill>
              <a:latin typeface="Helvetica Neue"/>
              <a:ea typeface="Helvetica Neue"/>
              <a:cs typeface="Helvetica Neue"/>
              <a:sym typeface="Helvetica Neue"/>
            </a:endParaRPr>
          </a:p>
        </p:txBody>
      </p:sp>
      <p:cxnSp>
        <p:nvCxnSpPr>
          <p:cNvPr id="1488" name="Google Shape;1488;g26d1df7d9d1_0_57"/>
          <p:cNvCxnSpPr/>
          <p:nvPr/>
        </p:nvCxnSpPr>
        <p:spPr>
          <a:xfrm>
            <a:off x="1307866" y="5373348"/>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489" name="Google Shape;1489;g26d1df7d9d1_0_57"/>
          <p:cNvCxnSpPr/>
          <p:nvPr/>
        </p:nvCxnSpPr>
        <p:spPr>
          <a:xfrm>
            <a:off x="1231785" y="8340790"/>
            <a:ext cx="13459800" cy="0"/>
          </a:xfrm>
          <a:prstGeom prst="straightConnector1">
            <a:avLst/>
          </a:prstGeom>
          <a:noFill/>
          <a:ln w="25400" cap="flat" cmpd="sng">
            <a:solidFill>
              <a:srgbClr val="E8351A"/>
            </a:solidFill>
            <a:prstDash val="solid"/>
            <a:miter lim="400000"/>
            <a:headEnd type="none" w="sm" len="sm"/>
            <a:tailEnd type="none" w="sm" len="sm"/>
          </a:ln>
        </p:spPr>
      </p:cxnSp>
      <p:pic>
        <p:nvPicPr>
          <p:cNvPr id="1490" name="Google Shape;1490;g26d1df7d9d1_0_57"/>
          <p:cNvPicPr preferRelativeResize="0"/>
          <p:nvPr/>
        </p:nvPicPr>
        <p:blipFill rotWithShape="1">
          <a:blip r:embed="rId4">
            <a:alphaModFix/>
          </a:blip>
          <a:srcRect/>
          <a:stretch/>
        </p:blipFill>
        <p:spPr>
          <a:xfrm>
            <a:off x="19509710" y="11433305"/>
            <a:ext cx="2182912" cy="149009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pic>
        <p:nvPicPr>
          <p:cNvPr id="1495" name="Google Shape;1495;g26d1df7d9d1_0_66" descr="Called to counsel keynote blanks-04.png"/>
          <p:cNvPicPr preferRelativeResize="0"/>
          <p:nvPr/>
        </p:nvPicPr>
        <p:blipFill rotWithShape="1">
          <a:blip r:embed="rId3">
            <a:alphaModFix/>
          </a:blip>
          <a:srcRect/>
          <a:stretch/>
        </p:blipFill>
        <p:spPr>
          <a:xfrm>
            <a:off x="1364274" y="-1787008"/>
            <a:ext cx="24384000" cy="13716000"/>
          </a:xfrm>
          <a:prstGeom prst="rect">
            <a:avLst/>
          </a:prstGeom>
          <a:noFill/>
          <a:ln>
            <a:noFill/>
          </a:ln>
        </p:spPr>
      </p:pic>
      <p:sp>
        <p:nvSpPr>
          <p:cNvPr id="1496" name="Google Shape;1496;g26d1df7d9d1_0_66"/>
          <p:cNvSpPr txBox="1">
            <a:spLocks noGrp="1"/>
          </p:cNvSpPr>
          <p:nvPr>
            <p:ph type="title"/>
          </p:nvPr>
        </p:nvSpPr>
        <p:spPr>
          <a:xfrm>
            <a:off x="1206500" y="1079500"/>
            <a:ext cx="9914700" cy="1482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E5E5E"/>
              </a:buClr>
              <a:buSzPts val="7650"/>
              <a:buFont typeface="Helvetica Neue"/>
              <a:buNone/>
            </a:pPr>
            <a:r>
              <a:rPr lang="en-US" sz="6900" dirty="0"/>
              <a:t>Presenting Problems</a:t>
            </a:r>
            <a:endParaRPr sz="6900" dirty="0"/>
          </a:p>
        </p:txBody>
      </p:sp>
      <p:sp>
        <p:nvSpPr>
          <p:cNvPr id="1497" name="Google Shape;1497;g26d1df7d9d1_0_66"/>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498" name="Google Shape;1498;g26d1df7d9d1_0_66"/>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499" name="Google Shape;1499;g26d1df7d9d1_0_66"/>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500" name="Google Shape;1500;g26d1df7d9d1_0_66"/>
          <p:cNvPicPr preferRelativeResize="0"/>
          <p:nvPr/>
        </p:nvPicPr>
        <p:blipFill rotWithShape="1">
          <a:blip r:embed="rId4">
            <a:alphaModFix/>
          </a:blip>
          <a:srcRect/>
          <a:stretch/>
        </p:blipFill>
        <p:spPr>
          <a:xfrm>
            <a:off x="19487707" y="11288628"/>
            <a:ext cx="2182912" cy="1490092"/>
          </a:xfrm>
          <a:prstGeom prst="rect">
            <a:avLst/>
          </a:prstGeom>
          <a:noFill/>
          <a:ln>
            <a:noFill/>
          </a:ln>
        </p:spPr>
      </p:pic>
      <p:sp>
        <p:nvSpPr>
          <p:cNvPr id="1501" name="Google Shape;1501;g26d1df7d9d1_0_66"/>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None/>
            </a:pPr>
            <a:endParaRPr sz="42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None/>
            </a:pPr>
            <a:r>
              <a:rPr lang="en-US" sz="4800" dirty="0">
                <a:solidFill>
                  <a:schemeClr val="dk1"/>
                </a:solidFill>
                <a:latin typeface="Arial"/>
                <a:ea typeface="Arial"/>
                <a:cs typeface="Arial"/>
                <a:sym typeface="Arial"/>
              </a:rPr>
              <a:t>Susie was referred to you after her parents had been talking to their small group leaders.</a:t>
            </a:r>
            <a:endParaRPr sz="48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endParaRPr sz="42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200" dirty="0">
                <a:solidFill>
                  <a:schemeClr val="dk1"/>
                </a:solidFill>
                <a:latin typeface="Arial"/>
                <a:ea typeface="Arial"/>
                <a:cs typeface="Arial"/>
                <a:sym typeface="Arial"/>
              </a:rPr>
              <a:t>•Christian home</a:t>
            </a:r>
            <a:endParaRPr sz="42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200" dirty="0">
                <a:solidFill>
                  <a:schemeClr val="dk1"/>
                </a:solidFill>
                <a:latin typeface="Arial"/>
                <a:ea typeface="Arial"/>
                <a:cs typeface="Arial"/>
                <a:sym typeface="Arial"/>
              </a:rPr>
              <a:t>•Sneaking out of the house at night</a:t>
            </a:r>
            <a:endParaRPr sz="42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200" dirty="0">
                <a:solidFill>
                  <a:schemeClr val="dk1"/>
                </a:solidFill>
                <a:latin typeface="Arial"/>
                <a:ea typeface="Arial"/>
                <a:cs typeface="Arial"/>
                <a:sym typeface="Arial"/>
              </a:rPr>
              <a:t>•Suspect sexual activity </a:t>
            </a:r>
            <a:endParaRPr sz="42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200" dirty="0">
                <a:solidFill>
                  <a:schemeClr val="dk1"/>
                </a:solidFill>
                <a:latin typeface="Arial"/>
                <a:ea typeface="Arial"/>
                <a:cs typeface="Arial"/>
                <a:sym typeface="Arial"/>
              </a:rPr>
              <a:t>•Parents are concerned</a:t>
            </a:r>
            <a:r>
              <a:rPr lang="en-US" sz="4200" i="1" dirty="0">
                <a:solidFill>
                  <a:schemeClr val="dk1"/>
                </a:solidFill>
                <a:latin typeface="Arial"/>
                <a:ea typeface="Arial"/>
                <a:cs typeface="Arial"/>
                <a:sym typeface="Arial"/>
              </a:rPr>
              <a:t> with growing anxiety, rebellion, and suspected lying</a:t>
            </a:r>
            <a:endParaRPr sz="4200" i="1"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4200" dirty="0">
                <a:solidFill>
                  <a:schemeClr val="dk1"/>
                </a:solidFill>
                <a:latin typeface="Arial"/>
                <a:ea typeface="Arial"/>
                <a:cs typeface="Arial"/>
                <a:sym typeface="Arial"/>
              </a:rPr>
              <a:t>•Susie did not chose to be in counseling </a:t>
            </a:r>
            <a:endParaRPr sz="4200"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ts val="2214"/>
              <a:buNone/>
            </a:pP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g26d1df7d9d1_0_77"/>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507" name="Google Shape;1507;g26d1df7d9d1_0_77"/>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508" name="Google Shape;1508;g26d1df7d9d1_0_77"/>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509" name="Google Shape;1509;g26d1df7d9d1_0_77"/>
          <p:cNvPicPr preferRelativeResize="0"/>
          <p:nvPr/>
        </p:nvPicPr>
        <p:blipFill rotWithShape="1">
          <a:blip r:embed="rId3">
            <a:alphaModFix/>
          </a:blip>
          <a:srcRect/>
          <a:stretch/>
        </p:blipFill>
        <p:spPr>
          <a:xfrm>
            <a:off x="19487707" y="11288628"/>
            <a:ext cx="2182912" cy="1490092"/>
          </a:xfrm>
          <a:prstGeom prst="rect">
            <a:avLst/>
          </a:prstGeom>
          <a:noFill/>
          <a:ln>
            <a:noFill/>
          </a:ln>
        </p:spPr>
      </p:pic>
      <p:sp>
        <p:nvSpPr>
          <p:cNvPr id="1510" name="Google Shape;1510;g26d1df7d9d1_0_77"/>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1800"/>
              <a:buNone/>
            </a:pPr>
            <a:r>
              <a:rPr lang="en-US" sz="4400" b="0" dirty="0">
                <a:solidFill>
                  <a:schemeClr val="dk1"/>
                </a:solidFill>
                <a:latin typeface="Arial"/>
                <a:ea typeface="Arial"/>
                <a:cs typeface="Arial"/>
                <a:sym typeface="Arial"/>
              </a:rPr>
              <a:t>Initial Assessment </a:t>
            </a:r>
            <a:endParaRPr dirty="0"/>
          </a:p>
        </p:txBody>
      </p:sp>
      <p:sp>
        <p:nvSpPr>
          <p:cNvPr id="1511" name="Google Shape;1511;g26d1df7d9d1_0_77"/>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None/>
            </a:pPr>
            <a:endParaRPr sz="32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900" dirty="0">
                <a:solidFill>
                  <a:schemeClr val="dk1"/>
                </a:solidFill>
                <a:latin typeface="Arial"/>
                <a:ea typeface="Arial"/>
                <a:cs typeface="Arial"/>
                <a:sym typeface="Arial"/>
              </a:rPr>
              <a:t>•Parents shared openly but anxious</a:t>
            </a:r>
            <a:endParaRPr sz="59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900" dirty="0">
                <a:solidFill>
                  <a:schemeClr val="dk1"/>
                </a:solidFill>
                <a:latin typeface="Arial"/>
                <a:ea typeface="Arial"/>
                <a:cs typeface="Arial"/>
                <a:sym typeface="Arial"/>
              </a:rPr>
              <a:t>•Susie seemed detached and uncomfortable</a:t>
            </a:r>
            <a:endParaRPr sz="59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5900" dirty="0">
                <a:solidFill>
                  <a:schemeClr val="dk1"/>
                </a:solidFill>
                <a:latin typeface="Arial"/>
                <a:ea typeface="Arial"/>
                <a:cs typeface="Arial"/>
                <a:sym typeface="Arial"/>
              </a:rPr>
              <a:t>•Life story provided more thorough background information </a:t>
            </a:r>
            <a:endParaRPr sz="5900"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ts val="2214"/>
              <a:buNone/>
            </a:pP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g26d1df7d9d1_0_87"/>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517" name="Google Shape;1517;g26d1df7d9d1_0_87"/>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518" name="Google Shape;1518;g26d1df7d9d1_0_87"/>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519" name="Google Shape;1519;g26d1df7d9d1_0_87"/>
          <p:cNvPicPr preferRelativeResize="0"/>
          <p:nvPr/>
        </p:nvPicPr>
        <p:blipFill rotWithShape="1">
          <a:blip r:embed="rId3">
            <a:alphaModFix/>
          </a:blip>
          <a:srcRect/>
          <a:stretch/>
        </p:blipFill>
        <p:spPr>
          <a:xfrm>
            <a:off x="19487707" y="11288628"/>
            <a:ext cx="2182912" cy="1490092"/>
          </a:xfrm>
          <a:prstGeom prst="rect">
            <a:avLst/>
          </a:prstGeom>
          <a:noFill/>
          <a:ln>
            <a:noFill/>
          </a:ln>
        </p:spPr>
      </p:pic>
      <p:sp>
        <p:nvSpPr>
          <p:cNvPr id="1520" name="Google Shape;1520;g26d1df7d9d1_0_87"/>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1800"/>
              <a:buNone/>
            </a:pPr>
            <a:r>
              <a:rPr lang="en-US" sz="4400" b="0" dirty="0">
                <a:solidFill>
                  <a:schemeClr val="dk1"/>
                </a:solidFill>
                <a:latin typeface="Arial"/>
                <a:ea typeface="Arial"/>
                <a:cs typeface="Arial"/>
                <a:sym typeface="Arial"/>
              </a:rPr>
              <a:t>Further Assessment</a:t>
            </a:r>
            <a:endParaRPr dirty="0"/>
          </a:p>
        </p:txBody>
      </p:sp>
      <p:sp>
        <p:nvSpPr>
          <p:cNvPr id="1521" name="Google Shape;1521;g26d1df7d9d1_0_87"/>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None/>
            </a:pPr>
            <a:endParaRPr sz="69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100" dirty="0">
                <a:solidFill>
                  <a:schemeClr val="dk1"/>
                </a:solidFill>
                <a:latin typeface="Arial"/>
                <a:ea typeface="Arial"/>
                <a:cs typeface="Arial"/>
                <a:sym typeface="Arial"/>
              </a:rPr>
              <a:t>Sent forms to parents and for Susie to fill out</a:t>
            </a:r>
            <a:endParaRPr sz="61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100" dirty="0">
                <a:solidFill>
                  <a:schemeClr val="dk1"/>
                </a:solidFill>
                <a:latin typeface="Arial"/>
                <a:ea typeface="Arial"/>
                <a:cs typeface="Arial"/>
                <a:sym typeface="Arial"/>
              </a:rPr>
              <a:t>•Learned she had a history of self-consciousness </a:t>
            </a:r>
            <a:endParaRPr sz="61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100" dirty="0">
                <a:solidFill>
                  <a:schemeClr val="dk1"/>
                </a:solidFill>
                <a:latin typeface="Arial"/>
                <a:ea typeface="Arial"/>
                <a:cs typeface="Arial"/>
                <a:sym typeface="Arial"/>
              </a:rPr>
              <a:t>•Mild defect as child brought up some social anxiety</a:t>
            </a:r>
            <a:endParaRPr sz="61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100" dirty="0">
                <a:solidFill>
                  <a:schemeClr val="dk1"/>
                </a:solidFill>
                <a:latin typeface="Arial"/>
                <a:ea typeface="Arial"/>
                <a:cs typeface="Arial"/>
                <a:sym typeface="Arial"/>
              </a:rPr>
              <a:t>•Connected at youth group but not open</a:t>
            </a:r>
            <a:endParaRPr sz="61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Font typeface="Arial"/>
              <a:buNone/>
            </a:pPr>
            <a:r>
              <a:rPr lang="en-US" sz="6100" dirty="0">
                <a:solidFill>
                  <a:schemeClr val="dk1"/>
                </a:solidFill>
                <a:latin typeface="Arial"/>
                <a:ea typeface="Arial"/>
                <a:cs typeface="Arial"/>
                <a:sym typeface="Arial"/>
              </a:rPr>
              <a:t>•Recently more </a:t>
            </a:r>
            <a:r>
              <a:rPr lang="en-US" sz="6100" i="1" dirty="0">
                <a:solidFill>
                  <a:schemeClr val="dk1"/>
                </a:solidFill>
                <a:latin typeface="Arial"/>
                <a:ea typeface="Arial"/>
                <a:cs typeface="Arial"/>
                <a:sym typeface="Arial"/>
              </a:rPr>
              <a:t>withdrawn, moody and sensitive</a:t>
            </a:r>
            <a:endParaRPr sz="6100" i="1"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ts val="2214"/>
              <a:buNone/>
            </a:pP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g26d1df7d9d1_0_97"/>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527" name="Google Shape;1527;g26d1df7d9d1_0_97"/>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528" name="Google Shape;1528;g26d1df7d9d1_0_97"/>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529" name="Google Shape;1529;g26d1df7d9d1_0_97"/>
          <p:cNvPicPr preferRelativeResize="0"/>
          <p:nvPr/>
        </p:nvPicPr>
        <p:blipFill rotWithShape="1">
          <a:blip r:embed="rId3">
            <a:alphaModFix/>
          </a:blip>
          <a:srcRect/>
          <a:stretch/>
        </p:blipFill>
        <p:spPr>
          <a:xfrm>
            <a:off x="19487707" y="11288628"/>
            <a:ext cx="2182912" cy="1490092"/>
          </a:xfrm>
          <a:prstGeom prst="rect">
            <a:avLst/>
          </a:prstGeom>
          <a:noFill/>
          <a:ln>
            <a:noFill/>
          </a:ln>
        </p:spPr>
      </p:pic>
      <p:sp>
        <p:nvSpPr>
          <p:cNvPr id="1530" name="Google Shape;1530;g26d1df7d9d1_0_97"/>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1800"/>
              <a:buNone/>
            </a:pPr>
            <a:r>
              <a:rPr lang="en-US" sz="4400" b="0" dirty="0">
                <a:solidFill>
                  <a:schemeClr val="dk1"/>
                </a:solidFill>
                <a:latin typeface="Arial"/>
                <a:ea typeface="Arial"/>
                <a:cs typeface="Arial"/>
                <a:sym typeface="Arial"/>
              </a:rPr>
              <a:t>Focus of Counsel</a:t>
            </a:r>
            <a:endParaRPr dirty="0"/>
          </a:p>
        </p:txBody>
      </p:sp>
      <p:sp>
        <p:nvSpPr>
          <p:cNvPr id="1531" name="Google Shape;1531;g26d1df7d9d1_0_97"/>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p>
            <a:pPr marL="0" lvl="0" indent="0" algn="l" rtl="0">
              <a:lnSpc>
                <a:spcPct val="98181"/>
              </a:lnSpc>
              <a:spcBef>
                <a:spcPts val="1000"/>
              </a:spcBef>
              <a:spcAft>
                <a:spcPts val="0"/>
              </a:spcAft>
              <a:buClr>
                <a:schemeClr val="dk1"/>
              </a:buClr>
              <a:buSzPts val="1100"/>
              <a:buNone/>
            </a:pPr>
            <a:r>
              <a:rPr lang="en-US" sz="5100" dirty="0">
                <a:solidFill>
                  <a:schemeClr val="dk1"/>
                </a:solidFill>
                <a:latin typeface="Arial"/>
                <a:ea typeface="Arial"/>
                <a:cs typeface="Arial"/>
                <a:sym typeface="Arial"/>
              </a:rPr>
              <a:t>•Risk?  No ownership? Self condemnation? STD’s? </a:t>
            </a:r>
            <a:endParaRPr sz="51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None/>
            </a:pPr>
            <a:r>
              <a:rPr lang="en-US" sz="5100" dirty="0">
                <a:solidFill>
                  <a:schemeClr val="dk1"/>
                </a:solidFill>
                <a:latin typeface="Arial"/>
                <a:ea typeface="Arial"/>
                <a:cs typeface="Arial"/>
                <a:sym typeface="Arial"/>
              </a:rPr>
              <a:t>•Root? Autonomy and affiliation issues? Father void? Rejection? Need for affirmation?…</a:t>
            </a:r>
            <a:endParaRPr sz="51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None/>
            </a:pPr>
            <a:r>
              <a:rPr lang="en-US" sz="5100" dirty="0">
                <a:solidFill>
                  <a:schemeClr val="dk1"/>
                </a:solidFill>
                <a:latin typeface="Arial"/>
                <a:ea typeface="Arial"/>
                <a:cs typeface="Arial"/>
                <a:sym typeface="Arial"/>
              </a:rPr>
              <a:t>•Relationships? Parents, youth group, boyfriend,  Christ?</a:t>
            </a:r>
            <a:endParaRPr sz="51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None/>
            </a:pPr>
            <a:r>
              <a:rPr lang="en-US" sz="5100" dirty="0">
                <a:solidFill>
                  <a:schemeClr val="dk1"/>
                </a:solidFill>
                <a:latin typeface="Arial"/>
                <a:ea typeface="Arial"/>
                <a:cs typeface="Arial"/>
                <a:sym typeface="Arial"/>
              </a:rPr>
              <a:t>•Resources?  What Scripture, what community resources, school, church?  Books, studies?  </a:t>
            </a:r>
            <a:endParaRPr sz="5100"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1100"/>
              <a:buNone/>
            </a:pPr>
            <a:endParaRPr sz="2800"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ts val="2214"/>
              <a:buNone/>
            </a:pPr>
            <a:endParaRP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g26d1df7d9d1_0_106"/>
          <p:cNvSpPr txBox="1"/>
          <p:nvPr/>
        </p:nvSpPr>
        <p:spPr>
          <a:xfrm>
            <a:off x="1206500" y="2372962"/>
            <a:ext cx="9779100" cy="9348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E8351A"/>
              </a:buClr>
              <a:buSzPts val="5500"/>
              <a:buFont typeface="Helvetica Neue Light"/>
              <a:buNone/>
            </a:pPr>
            <a:endParaRPr sz="2800" b="0" i="0" u="none" strike="noStrike" cap="none" dirty="0">
              <a:solidFill>
                <a:srgbClr val="000000"/>
              </a:solidFill>
              <a:latin typeface="Arial"/>
              <a:ea typeface="Arial"/>
              <a:cs typeface="Arial"/>
              <a:sym typeface="Arial"/>
            </a:endParaRPr>
          </a:p>
        </p:txBody>
      </p:sp>
      <p:cxnSp>
        <p:nvCxnSpPr>
          <p:cNvPr id="1537" name="Google Shape;1537;g26d1df7d9d1_0_106"/>
          <p:cNvCxnSpPr/>
          <p:nvPr/>
        </p:nvCxnSpPr>
        <p:spPr>
          <a:xfrm>
            <a:off x="1307866" y="941622"/>
            <a:ext cx="3042600" cy="0"/>
          </a:xfrm>
          <a:prstGeom prst="straightConnector1">
            <a:avLst/>
          </a:prstGeom>
          <a:noFill/>
          <a:ln w="25400" cap="flat" cmpd="sng">
            <a:solidFill>
              <a:srgbClr val="E8351A"/>
            </a:solidFill>
            <a:prstDash val="solid"/>
            <a:miter lim="400000"/>
            <a:headEnd type="none" w="sm" len="sm"/>
            <a:tailEnd type="none" w="sm" len="sm"/>
          </a:ln>
        </p:spPr>
      </p:cxnSp>
      <p:cxnSp>
        <p:nvCxnSpPr>
          <p:cNvPr id="1538" name="Google Shape;1538;g26d1df7d9d1_0_106"/>
          <p:cNvCxnSpPr/>
          <p:nvPr/>
        </p:nvCxnSpPr>
        <p:spPr>
          <a:xfrm>
            <a:off x="1231785" y="3490619"/>
            <a:ext cx="10415400" cy="0"/>
          </a:xfrm>
          <a:prstGeom prst="straightConnector1">
            <a:avLst/>
          </a:prstGeom>
          <a:noFill/>
          <a:ln w="25400" cap="flat" cmpd="sng">
            <a:solidFill>
              <a:srgbClr val="E8351A"/>
            </a:solidFill>
            <a:prstDash val="solid"/>
            <a:miter lim="400000"/>
            <a:headEnd type="none" w="sm" len="sm"/>
            <a:tailEnd type="none" w="sm" len="sm"/>
          </a:ln>
        </p:spPr>
      </p:cxnSp>
      <p:pic>
        <p:nvPicPr>
          <p:cNvPr id="1539" name="Google Shape;1539;g26d1df7d9d1_0_106"/>
          <p:cNvPicPr preferRelativeResize="0"/>
          <p:nvPr/>
        </p:nvPicPr>
        <p:blipFill rotWithShape="1">
          <a:blip r:embed="rId3">
            <a:alphaModFix/>
          </a:blip>
          <a:srcRect/>
          <a:stretch/>
        </p:blipFill>
        <p:spPr>
          <a:xfrm>
            <a:off x="19487707" y="11288628"/>
            <a:ext cx="2182912" cy="1490092"/>
          </a:xfrm>
          <a:prstGeom prst="rect">
            <a:avLst/>
          </a:prstGeom>
          <a:noFill/>
          <a:ln>
            <a:noFill/>
          </a:ln>
        </p:spPr>
      </p:pic>
      <p:sp>
        <p:nvSpPr>
          <p:cNvPr id="1540" name="Google Shape;1540;g26d1df7d9d1_0_106"/>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E5E5E"/>
              </a:buClr>
              <a:buSzPts val="1800"/>
              <a:buNone/>
            </a:pPr>
            <a:r>
              <a:rPr lang="en-US" sz="4400" b="0" dirty="0">
                <a:solidFill>
                  <a:schemeClr val="dk1"/>
                </a:solidFill>
                <a:latin typeface="Arial"/>
                <a:ea typeface="Arial"/>
                <a:cs typeface="Arial"/>
                <a:sym typeface="Arial"/>
              </a:rPr>
              <a:t>Group Discussion</a:t>
            </a:r>
            <a:endParaRPr dirty="0"/>
          </a:p>
        </p:txBody>
      </p:sp>
      <p:sp>
        <p:nvSpPr>
          <p:cNvPr id="1541" name="Google Shape;1541;g26d1df7d9d1_0_106"/>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fontScale="77500" lnSpcReduction="20000"/>
          </a:bodyPr>
          <a:lstStyle/>
          <a:p>
            <a:pPr marL="0" lvl="0" indent="0" algn="l" rtl="0">
              <a:lnSpc>
                <a:spcPct val="98181"/>
              </a:lnSpc>
              <a:spcBef>
                <a:spcPts val="1000"/>
              </a:spcBef>
              <a:spcAft>
                <a:spcPts val="0"/>
              </a:spcAft>
              <a:buClr>
                <a:schemeClr val="dk1"/>
              </a:buClr>
              <a:buSzPts val="688"/>
              <a:buNone/>
            </a:pPr>
            <a:r>
              <a:rPr lang="en-US" sz="6102" dirty="0">
                <a:solidFill>
                  <a:schemeClr val="dk1"/>
                </a:solidFill>
                <a:latin typeface="Arial"/>
                <a:ea typeface="Arial"/>
                <a:cs typeface="Arial"/>
                <a:sym typeface="Arial"/>
              </a:rPr>
              <a:t>One way to address Susie would be the C.A.R.E. steps (connect, assess, respond, encourage).</a:t>
            </a: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r>
              <a:rPr lang="en-US" sz="6102" dirty="0">
                <a:solidFill>
                  <a:schemeClr val="dk1"/>
                </a:solidFill>
                <a:latin typeface="Arial"/>
                <a:ea typeface="Arial"/>
                <a:cs typeface="Arial"/>
                <a:sym typeface="Arial"/>
              </a:rPr>
              <a:t>•How would you </a:t>
            </a:r>
            <a:r>
              <a:rPr lang="en-US" sz="6102" b="1" dirty="0">
                <a:solidFill>
                  <a:schemeClr val="dk1"/>
                </a:solidFill>
                <a:latin typeface="Arial"/>
                <a:ea typeface="Arial"/>
                <a:cs typeface="Arial"/>
                <a:sym typeface="Arial"/>
              </a:rPr>
              <a:t>connect</a:t>
            </a:r>
            <a:r>
              <a:rPr lang="en-US" sz="6102" dirty="0">
                <a:solidFill>
                  <a:schemeClr val="dk1"/>
                </a:solidFill>
                <a:latin typeface="Arial"/>
                <a:ea typeface="Arial"/>
                <a:cs typeface="Arial"/>
                <a:sym typeface="Arial"/>
              </a:rPr>
              <a:t> and build trust?</a:t>
            </a: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r>
              <a:rPr lang="en-US" sz="6102" dirty="0">
                <a:solidFill>
                  <a:schemeClr val="dk1"/>
                </a:solidFill>
                <a:latin typeface="Arial"/>
                <a:ea typeface="Arial"/>
                <a:cs typeface="Arial"/>
                <a:sym typeface="Arial"/>
              </a:rPr>
              <a:t>•As far as confidentiality  what do you need to share with parents?</a:t>
            </a: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r>
              <a:rPr lang="en-US" sz="6102" dirty="0">
                <a:solidFill>
                  <a:schemeClr val="dk1"/>
                </a:solidFill>
                <a:latin typeface="Arial"/>
                <a:ea typeface="Arial"/>
                <a:cs typeface="Arial"/>
                <a:sym typeface="Arial"/>
              </a:rPr>
              <a:t>•What is important to get a accurate </a:t>
            </a:r>
            <a:r>
              <a:rPr lang="en-US" sz="6102" b="1" dirty="0">
                <a:solidFill>
                  <a:schemeClr val="dk1"/>
                </a:solidFill>
                <a:latin typeface="Arial"/>
                <a:ea typeface="Arial"/>
                <a:cs typeface="Arial"/>
                <a:sym typeface="Arial"/>
              </a:rPr>
              <a:t>assessment</a:t>
            </a:r>
            <a:r>
              <a:rPr lang="en-US" sz="6102" dirty="0">
                <a:solidFill>
                  <a:schemeClr val="dk1"/>
                </a:solidFill>
                <a:latin typeface="Arial"/>
                <a:ea typeface="Arial"/>
                <a:cs typeface="Arial"/>
                <a:sym typeface="Arial"/>
              </a:rPr>
              <a:t> of her life story?</a:t>
            </a: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r>
              <a:rPr lang="en-US" sz="6102" dirty="0">
                <a:solidFill>
                  <a:schemeClr val="dk1"/>
                </a:solidFill>
                <a:latin typeface="Arial"/>
                <a:ea typeface="Arial"/>
                <a:cs typeface="Arial"/>
                <a:sym typeface="Arial"/>
              </a:rPr>
              <a:t>•What are some way  you could </a:t>
            </a:r>
            <a:r>
              <a:rPr lang="en-US" sz="6102" b="1" dirty="0">
                <a:solidFill>
                  <a:schemeClr val="dk1"/>
                </a:solidFill>
                <a:latin typeface="Arial"/>
                <a:ea typeface="Arial"/>
                <a:cs typeface="Arial"/>
                <a:sym typeface="Arial"/>
              </a:rPr>
              <a:t>respond</a:t>
            </a:r>
            <a:r>
              <a:rPr lang="en-US" sz="6102" dirty="0">
                <a:solidFill>
                  <a:schemeClr val="dk1"/>
                </a:solidFill>
                <a:latin typeface="Arial"/>
                <a:ea typeface="Arial"/>
                <a:cs typeface="Arial"/>
                <a:sym typeface="Arial"/>
              </a:rPr>
              <a:t> that would help her gain trust and hope?</a:t>
            </a: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r>
              <a:rPr lang="en-US" sz="6102" dirty="0">
                <a:solidFill>
                  <a:schemeClr val="dk1"/>
                </a:solidFill>
                <a:latin typeface="Arial"/>
                <a:ea typeface="Arial"/>
                <a:cs typeface="Arial"/>
                <a:sym typeface="Arial"/>
              </a:rPr>
              <a:t>  </a:t>
            </a: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r>
              <a:rPr lang="en-US" sz="6102" dirty="0">
                <a:solidFill>
                  <a:schemeClr val="dk1"/>
                </a:solidFill>
                <a:latin typeface="Arial"/>
                <a:ea typeface="Arial"/>
                <a:cs typeface="Arial"/>
                <a:sym typeface="Arial"/>
              </a:rPr>
              <a:t>•How do you </a:t>
            </a:r>
            <a:r>
              <a:rPr lang="en-US" sz="6102" b="1" dirty="0">
                <a:solidFill>
                  <a:schemeClr val="dk1"/>
                </a:solidFill>
                <a:latin typeface="Arial"/>
                <a:ea typeface="Arial"/>
                <a:cs typeface="Arial"/>
                <a:sym typeface="Arial"/>
              </a:rPr>
              <a:t>encourage</a:t>
            </a:r>
            <a:r>
              <a:rPr lang="en-US" sz="6102" dirty="0">
                <a:solidFill>
                  <a:schemeClr val="dk1"/>
                </a:solidFill>
                <a:latin typeface="Arial"/>
                <a:ea typeface="Arial"/>
                <a:cs typeface="Arial"/>
                <a:sym typeface="Arial"/>
              </a:rPr>
              <a:t> deeper dependence on Christ and community?</a:t>
            </a:r>
            <a:endParaRPr sz="6102" dirty="0">
              <a:solidFill>
                <a:schemeClr val="dk1"/>
              </a:solidFill>
              <a:latin typeface="Arial"/>
              <a:ea typeface="Arial"/>
              <a:cs typeface="Arial"/>
              <a:sym typeface="Arial"/>
            </a:endParaRPr>
          </a:p>
          <a:p>
            <a:pPr marL="0" lvl="0" indent="0" algn="l" rtl="0">
              <a:lnSpc>
                <a:spcPct val="98181"/>
              </a:lnSpc>
              <a:spcBef>
                <a:spcPts val="1000"/>
              </a:spcBef>
              <a:spcAft>
                <a:spcPts val="0"/>
              </a:spcAft>
              <a:buClr>
                <a:schemeClr val="dk1"/>
              </a:buClr>
              <a:buSzPts val="688"/>
              <a:buNone/>
            </a:pPr>
            <a:endParaRPr sz="4694" dirty="0">
              <a:solidFill>
                <a:schemeClr val="dk1"/>
              </a:solidFill>
              <a:latin typeface="Arial"/>
              <a:ea typeface="Arial"/>
              <a:cs typeface="Arial"/>
              <a:sym typeface="Arial"/>
            </a:endParaRPr>
          </a:p>
          <a:p>
            <a:pPr marL="457200" lvl="0" indent="-228600" algn="l" rtl="0">
              <a:lnSpc>
                <a:spcPct val="90000"/>
              </a:lnSpc>
              <a:spcBef>
                <a:spcPts val="4500"/>
              </a:spcBef>
              <a:spcAft>
                <a:spcPts val="0"/>
              </a:spcAft>
              <a:buClr>
                <a:srgbClr val="000000"/>
              </a:buClr>
              <a:buSzPct val="34593"/>
              <a:buNone/>
            </a:pPr>
            <a:endParaRP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86CF-8DFA-C813-0592-FF82EF58DDDD}"/>
              </a:ext>
            </a:extLst>
          </p:cNvPr>
          <p:cNvSpPr>
            <a:spLocks noGrp="1"/>
          </p:cNvSpPr>
          <p:nvPr>
            <p:ph type="title"/>
          </p:nvPr>
        </p:nvSpPr>
        <p:spPr/>
        <p:txBody>
          <a:bodyPr/>
          <a:lstStyle/>
          <a:p>
            <a:pPr algn="ctr"/>
            <a:r>
              <a:rPr lang="en-US" dirty="0"/>
              <a:t>Resources</a:t>
            </a:r>
          </a:p>
        </p:txBody>
      </p:sp>
      <p:sp>
        <p:nvSpPr>
          <p:cNvPr id="4" name="Text Placeholder 3">
            <a:extLst>
              <a:ext uri="{FF2B5EF4-FFF2-40B4-BE49-F238E27FC236}">
                <a16:creationId xmlns:a16="http://schemas.microsoft.com/office/drawing/2014/main" id="{DBB8FB5F-06DD-62BA-76D7-723954082D4B}"/>
              </a:ext>
            </a:extLst>
          </p:cNvPr>
          <p:cNvSpPr>
            <a:spLocks noGrp="1"/>
          </p:cNvSpPr>
          <p:nvPr>
            <p:ph type="body" idx="2"/>
          </p:nvPr>
        </p:nvSpPr>
        <p:spPr>
          <a:xfrm>
            <a:off x="601362" y="2512663"/>
            <a:ext cx="23181275" cy="9786030"/>
          </a:xfrm>
        </p:spPr>
        <p:txBody>
          <a:bodyPr>
            <a:noAutofit/>
          </a:bodyPr>
          <a:lstStyle/>
          <a:p>
            <a:pPr marL="88011" indent="0">
              <a:lnSpc>
                <a:spcPct val="100000"/>
              </a:lnSpc>
              <a:buNone/>
            </a:pPr>
            <a:r>
              <a:rPr lang="en-US" sz="4400" dirty="0"/>
              <a:t>1. Garret Higbee </a:t>
            </a:r>
            <a:r>
              <a:rPr lang="en-US" sz="4400" b="0" i="0" dirty="0">
                <a:solidFill>
                  <a:srgbClr val="222222"/>
                </a:solidFill>
                <a:effectLst/>
                <a:highlight>
                  <a:srgbClr val="FFFFFF"/>
                </a:highlight>
                <a:latin typeface="Arial" panose="020B0604020202020204" pitchFamily="34" charset="0"/>
              </a:rPr>
              <a:t>Garrett Higbee: garret@soulcareconsulting.com</a:t>
            </a:r>
            <a:br>
              <a:rPr lang="en-US" sz="4400" dirty="0"/>
            </a:br>
            <a:r>
              <a:rPr lang="en-US" sz="4400" b="0" i="0" dirty="0">
                <a:solidFill>
                  <a:srgbClr val="222222"/>
                </a:solidFill>
                <a:effectLst/>
                <a:highlight>
                  <a:srgbClr val="FFFFFF"/>
                </a:highlight>
                <a:latin typeface="Arial" panose="020B0604020202020204" pitchFamily="34" charset="0"/>
              </a:rPr>
              <a:t>President, Soul Care Consulting</a:t>
            </a:r>
            <a:br>
              <a:rPr lang="en-US" sz="4400" dirty="0"/>
            </a:br>
            <a:r>
              <a:rPr lang="en-US" sz="4400" b="0" i="0" dirty="0">
                <a:solidFill>
                  <a:srgbClr val="1155CC"/>
                </a:solidFill>
                <a:effectLst/>
                <a:highlight>
                  <a:srgbClr val="FFFFFF"/>
                </a:highlight>
                <a:latin typeface="Arial" panose="020B0604020202020204" pitchFamily="34" charset="0"/>
                <a:hlinkClick r:id="rId2"/>
              </a:rPr>
              <a:t>soulcareconsulting.com</a:t>
            </a:r>
            <a:endParaRPr lang="en-US" sz="4400" b="0" i="0" dirty="0">
              <a:solidFill>
                <a:srgbClr val="1155CC"/>
              </a:solidFill>
              <a:effectLst/>
              <a:highlight>
                <a:srgbClr val="FFFFFF"/>
              </a:highlight>
              <a:latin typeface="Arial" panose="020B0604020202020204" pitchFamily="34" charset="0"/>
            </a:endParaRPr>
          </a:p>
          <a:p>
            <a:pPr marL="88011" indent="0">
              <a:lnSpc>
                <a:spcPct val="100000"/>
              </a:lnSpc>
              <a:buNone/>
            </a:pPr>
            <a:br>
              <a:rPr lang="en-US" sz="4400" dirty="0"/>
            </a:br>
            <a:r>
              <a:rPr lang="en-US" sz="4400" dirty="0"/>
              <a:t>2. Pastor Ron Jones: </a:t>
            </a:r>
            <a:r>
              <a:rPr lang="en-US" sz="4400" dirty="0">
                <a:hlinkClick r:id="rId3"/>
              </a:rPr>
              <a:t>counseling286@gmail.com</a:t>
            </a:r>
            <a:endParaRPr lang="en-US" sz="4400" dirty="0"/>
          </a:p>
          <a:p>
            <a:pPr marL="88011" indent="0">
              <a:lnSpc>
                <a:spcPct val="100000"/>
              </a:lnSpc>
              <a:buNone/>
            </a:pPr>
            <a:r>
              <a:rPr lang="en-US" sz="4400" dirty="0"/>
              <a:t>3. Julie Lowe: </a:t>
            </a:r>
            <a:r>
              <a:rPr lang="en-US" sz="4400" dirty="0">
                <a:solidFill>
                  <a:schemeClr val="tx1"/>
                </a:solidFill>
                <a:hlinkClick r:id="rId4">
                  <a:extLst>
                    <a:ext uri="{A12FA001-AC4F-418D-AE19-62706E023703}">
                      <ahyp:hlinkClr xmlns:ahyp="http://schemas.microsoft.com/office/drawing/2018/hyperlinkcolor" val="tx"/>
                    </a:ext>
                  </a:extLst>
                </a:hlinkClick>
              </a:rPr>
              <a:t>julieslowe@gmail.com</a:t>
            </a:r>
            <a:r>
              <a:rPr lang="en-US" sz="4400" dirty="0">
                <a:solidFill>
                  <a:schemeClr val="tx1"/>
                </a:solidFill>
              </a:rPr>
              <a:t> </a:t>
            </a:r>
          </a:p>
          <a:p>
            <a:pPr marL="88011" indent="0">
              <a:lnSpc>
                <a:spcPct val="100000"/>
              </a:lnSpc>
              <a:buNone/>
            </a:pPr>
            <a:r>
              <a:rPr lang="en-US" sz="4400" dirty="0">
                <a:hlinkClick r:id="rId5"/>
              </a:rPr>
              <a:t>www.JulieLowe.org</a:t>
            </a:r>
            <a:r>
              <a:rPr lang="en-US" sz="4400" dirty="0"/>
              <a:t> </a:t>
            </a:r>
            <a:endParaRPr lang="en-US" sz="3600" dirty="0"/>
          </a:p>
          <a:p>
            <a:pPr marL="88011" indent="0">
              <a:lnSpc>
                <a:spcPct val="100000"/>
              </a:lnSpc>
              <a:buNone/>
            </a:pPr>
            <a:r>
              <a:rPr lang="en-US" sz="4400" dirty="0"/>
              <a:t>4. The Annual Guide to Biblical Counseling Resources: 2024 </a:t>
            </a:r>
          </a:p>
          <a:p>
            <a:pPr marL="88011" indent="0">
              <a:lnSpc>
                <a:spcPct val="100000"/>
              </a:lnSpc>
              <a:buNone/>
            </a:pPr>
            <a:r>
              <a:rPr lang="en-US" sz="3600" dirty="0">
                <a:hlinkClick r:id="rId6"/>
              </a:rPr>
              <a:t>https://partners.biblicalcc.org/purchase-the-annual-guide/</a:t>
            </a:r>
            <a:r>
              <a:rPr lang="en-US" sz="3600" dirty="0"/>
              <a:t> </a:t>
            </a:r>
          </a:p>
        </p:txBody>
      </p:sp>
    </p:spTree>
    <p:extLst>
      <p:ext uri="{BB962C8B-B14F-4D97-AF65-F5344CB8AC3E}">
        <p14:creationId xmlns:p14="http://schemas.microsoft.com/office/powerpoint/2010/main" val="1491155212"/>
      </p:ext>
    </p:extLst>
  </p:cSld>
  <p:clrMapOvr>
    <a:masterClrMapping/>
  </p:clrMapOvr>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4642</Words>
  <Application>Microsoft Macintosh PowerPoint</Application>
  <PresentationFormat>Custom</PresentationFormat>
  <Paragraphs>815</Paragraphs>
  <Slides>99</Slides>
  <Notes>98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99</vt:i4>
      </vt:variant>
    </vt:vector>
  </HeadingPairs>
  <TitlesOfParts>
    <vt:vector size="109" baseType="lpstr">
      <vt:lpstr>Helvetica Neue Light</vt:lpstr>
      <vt:lpstr>Garamond</vt:lpstr>
      <vt:lpstr>Impact</vt:lpstr>
      <vt:lpstr>Merriweather Sans</vt:lpstr>
      <vt:lpstr>ＭＳ Ｐゴシック</vt:lpstr>
      <vt:lpstr>Arial</vt:lpstr>
      <vt:lpstr>Gill Sans</vt:lpstr>
      <vt:lpstr>Helvetica Neue</vt:lpstr>
      <vt:lpstr>Schoolbell</vt:lpstr>
      <vt:lpstr>21_BasicWhite</vt:lpstr>
      <vt:lpstr>PowerPoint Presentation</vt:lpstr>
      <vt:lpstr>The Importance of a Biblical Worldview</vt:lpstr>
      <vt:lpstr>Parenting in a Tsunami</vt:lpstr>
      <vt:lpstr>Biblical Worldview</vt:lpstr>
      <vt:lpstr>Reality</vt:lpstr>
      <vt:lpstr>The battle</vt:lpstr>
      <vt:lpstr>Filter the Culture</vt:lpstr>
      <vt:lpstr>The battle</vt:lpstr>
      <vt:lpstr>Priority</vt:lpstr>
      <vt:lpstr>Culture’s View</vt:lpstr>
      <vt:lpstr>The Balance</vt:lpstr>
      <vt:lpstr>PowerPoint Presentation</vt:lpstr>
      <vt:lpstr>Importance of Parents</vt:lpstr>
      <vt:lpstr>C. H. Spurgeon</vt:lpstr>
      <vt:lpstr>Examples of Families in Scripture</vt:lpstr>
      <vt:lpstr>PowerPoint Presentation</vt:lpstr>
      <vt:lpstr>Parents are Experts at Knowing Their Own Family</vt:lpstr>
      <vt:lpstr>PowerPoint Presentation</vt:lpstr>
      <vt:lpstr>Deuteronomy 6:6-9 </vt:lpstr>
      <vt:lpstr>Be Proactive, not Reactive</vt:lpstr>
      <vt:lpstr> Counseling Children is like a Puzzle  </vt:lpstr>
      <vt:lpstr>Can Children Handle the Current? </vt:lpstr>
      <vt:lpstr>Parental Influence vs. Peer Influence </vt:lpstr>
      <vt:lpstr>Negative Peer Influence </vt:lpstr>
      <vt:lpstr>Parental Authority </vt:lpstr>
      <vt:lpstr>PowerPoint Presentation</vt:lpstr>
      <vt:lpstr>PowerPoint Presentation</vt:lpstr>
      <vt:lpstr>Don’t Spare Discipline and Raise a Fool</vt:lpstr>
      <vt:lpstr>Help Parents to:</vt:lpstr>
      <vt:lpstr>Philosophy of Counseling </vt:lpstr>
      <vt:lpstr>Introduction</vt:lpstr>
      <vt:lpstr>Parents are Primary Disciplers </vt:lpstr>
      <vt:lpstr>Developmental Factors</vt:lpstr>
      <vt:lpstr>Developmental Factors </vt:lpstr>
      <vt:lpstr>The Target is Heart Change (Prv 4:23) </vt:lpstr>
      <vt:lpstr>Expect More Case Management </vt:lpstr>
      <vt:lpstr>Parent Coach and Consultant </vt:lpstr>
      <vt:lpstr>The Advantage of a Mentor/Advocate </vt:lpstr>
      <vt:lpstr>Be Creative </vt:lpstr>
      <vt:lpstr>Q &amp; A</vt:lpstr>
      <vt:lpstr>Biblical Rationale for Expressive Therapies</vt:lpstr>
      <vt:lpstr>PowerPoint Presentation</vt:lpstr>
      <vt:lpstr>Seeing Children as Multi-faceted</vt:lpstr>
      <vt:lpstr>The Developmental Stages</vt:lpstr>
      <vt:lpstr>The Individual </vt:lpstr>
      <vt:lpstr>PowerPoint Presentation</vt:lpstr>
      <vt:lpstr>PowerPoint Presentation</vt:lpstr>
      <vt:lpstr>Definition of Play:</vt:lpstr>
      <vt:lpstr>The Umbrella of Expressive Therapies</vt:lpstr>
      <vt:lpstr>Wisdom in Approach </vt:lpstr>
      <vt:lpstr>PowerPoint Presentation</vt:lpstr>
      <vt:lpstr>PowerPoint Presentation</vt:lpstr>
      <vt:lpstr>Child’s Relational Assessment</vt:lpstr>
      <vt:lpstr>Child’s Relational Assessment</vt:lpstr>
      <vt:lpstr>Sand Trays</vt:lpstr>
      <vt:lpstr>PowerPoint Presentation</vt:lpstr>
      <vt:lpstr>PowerPoint Presentation</vt:lpstr>
      <vt:lpstr>Therapy Animals</vt:lpstr>
      <vt:lpstr>PowerPoint Presentation</vt:lpstr>
      <vt:lpstr>Time lines and Maps </vt:lpstr>
      <vt:lpstr>PowerPoint Presentation</vt:lpstr>
      <vt:lpstr>Deuteronomy 6:6-9 </vt:lpstr>
      <vt:lpstr>Contemporary Issues </vt:lpstr>
      <vt:lpstr>PowerPoint Presentation</vt:lpstr>
      <vt:lpstr>PowerPoint Presentation</vt:lpstr>
      <vt:lpstr>Anxiety (Spectrum of separation anxiety, panic, OCD) </vt:lpstr>
      <vt:lpstr>Most Common Worries of Kids</vt:lpstr>
      <vt:lpstr> An Anxiety Epidemic  </vt:lpstr>
      <vt:lpstr>Three Ingredients in Anxiety</vt:lpstr>
      <vt:lpstr>When Should I be Concerned?</vt:lpstr>
      <vt:lpstr>PowerPoint Presentation</vt:lpstr>
      <vt:lpstr>PowerPoint Presentation</vt:lpstr>
      <vt:lpstr>How to Deliver the Message</vt:lpstr>
      <vt:lpstr>Behavioral Issues (bullying, ODD, anger, etc.)   </vt:lpstr>
      <vt:lpstr>Contemporary Issues </vt:lpstr>
      <vt:lpstr>Self-destructive (self-harm, suicide, escapism)</vt:lpstr>
      <vt:lpstr>Social Media &amp; Technology</vt:lpstr>
      <vt:lpstr>PowerPoint Presentation</vt:lpstr>
      <vt:lpstr>The Attraction </vt:lpstr>
      <vt:lpstr>The Danger</vt:lpstr>
      <vt:lpstr>The Heart</vt:lpstr>
      <vt:lpstr>The Heart</vt:lpstr>
      <vt:lpstr>The Heart</vt:lpstr>
      <vt:lpstr>Counsel</vt:lpstr>
      <vt:lpstr>The Heart</vt:lpstr>
      <vt:lpstr>Addictions  (of various forms drugs, alcohol, porn, gaming, social media) </vt:lpstr>
      <vt:lpstr>Case Studies </vt:lpstr>
      <vt:lpstr>Presenting Problems</vt:lpstr>
      <vt:lpstr>Initial Assessment </vt:lpstr>
      <vt:lpstr>Further Assessment</vt:lpstr>
      <vt:lpstr>Focus of Counsel</vt:lpstr>
      <vt:lpstr>Group Discussion</vt:lpstr>
      <vt:lpstr>Case Studies </vt:lpstr>
      <vt:lpstr>Presenting Problems</vt:lpstr>
      <vt:lpstr>Initial Assessment </vt:lpstr>
      <vt:lpstr>Further Assessment</vt:lpstr>
      <vt:lpstr>Focus of Counsel</vt:lpstr>
      <vt:lpstr>Group Discussion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Julie Lowe</cp:lastModifiedBy>
  <cp:revision>7</cp:revision>
  <dcterms:modified xsi:type="dcterms:W3CDTF">2024-04-12T18:20:29Z</dcterms:modified>
</cp:coreProperties>
</file>